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66" r:id="rId2"/>
    <p:sldId id="363" r:id="rId3"/>
    <p:sldId id="364" r:id="rId4"/>
    <p:sldId id="383" r:id="rId5"/>
    <p:sldId id="309" r:id="rId6"/>
    <p:sldId id="378" r:id="rId7"/>
    <p:sldId id="380" r:id="rId8"/>
    <p:sldId id="381" r:id="rId9"/>
    <p:sldId id="263" r:id="rId10"/>
    <p:sldId id="382" r:id="rId11"/>
    <p:sldId id="269" r:id="rId12"/>
    <p:sldId id="324" r:id="rId13"/>
    <p:sldId id="285" r:id="rId14"/>
    <p:sldId id="286" r:id="rId15"/>
    <p:sldId id="329" r:id="rId16"/>
    <p:sldId id="330" r:id="rId17"/>
    <p:sldId id="335" r:id="rId18"/>
    <p:sldId id="352" r:id="rId19"/>
    <p:sldId id="267" r:id="rId20"/>
    <p:sldId id="353" r:id="rId21"/>
    <p:sldId id="275" r:id="rId22"/>
    <p:sldId id="358" r:id="rId23"/>
    <p:sldId id="258" r:id="rId24"/>
    <p:sldId id="260" r:id="rId25"/>
    <p:sldId id="360" r:id="rId26"/>
    <p:sldId id="384" r:id="rId27"/>
    <p:sldId id="362" r:id="rId28"/>
    <p:sldId id="385" r:id="rId29"/>
    <p:sldId id="388" r:id="rId30"/>
    <p:sldId id="389" r:id="rId31"/>
    <p:sldId id="390" r:id="rId32"/>
    <p:sldId id="391" r:id="rId33"/>
    <p:sldId id="393" r:id="rId34"/>
    <p:sldId id="394" r:id="rId35"/>
    <p:sldId id="395" r:id="rId36"/>
    <p:sldId id="396" r:id="rId37"/>
    <p:sldId id="397" r:id="rId38"/>
    <p:sldId id="3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ia" initials="V" lastIdx="1" clrIdx="0">
    <p:extLst>
      <p:ext uri="{19B8F6BF-5375-455C-9EA6-DF929625EA0E}">
        <p15:presenceInfo xmlns:p15="http://schemas.microsoft.com/office/powerpoint/2012/main" userId="Va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C3FAF"/>
    <a:srgbClr val="CC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2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фонду </a:t>
            </a:r>
            <a:r>
              <a:rPr lang="ru-RU" dirty="0" err="1"/>
              <a:t>місцевого</a:t>
            </a:r>
            <a:r>
              <a:rPr lang="ru-RU" dirty="0"/>
              <a:t> бюджету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доходів загального фонду місцевого бюджету  за 9 місяців 2021року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ПДФО - 17696,5 тис.грн. 110,66%</c:v>
                </c:pt>
                <c:pt idx="1">
                  <c:v>Податок на прибуток підприємств-8,7 тис.грн. 105,8%</c:v>
                </c:pt>
                <c:pt idx="2">
                  <c:v>Рентна плата та плата за використання інших природних ресурсів  -9,6тис.грн.125,04%</c:v>
                </c:pt>
                <c:pt idx="3">
                  <c:v>Акцизний податок з реалізації субєктами господарювання роздрібної торгівлі підакцизних товарів-69,5 тис.грн. 92,64%</c:v>
                </c:pt>
                <c:pt idx="4">
                  <c:v>Податок на майно-15773,3 тис.грн. 57,38% </c:v>
                </c:pt>
                <c:pt idx="5">
                  <c:v>Туристичний збір-6,0 тис.грн. 53,33%</c:v>
                </c:pt>
                <c:pt idx="6">
                  <c:v>Єдиний податок-9690,3 тис.грн. 129,03%</c:v>
                </c:pt>
                <c:pt idx="7">
                  <c:v>Неподаткові надходження-106,8 тис.грн. 841,03%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 formatCode="0.0">
                  <c:v>3.1</c:v>
                </c:pt>
                <c:pt idx="5">
                  <c:v>0.1</c:v>
                </c:pt>
                <c:pt idx="6" formatCode="0.0">
                  <c:v>2.1</c:v>
                </c:pt>
                <c:pt idx="7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B8-48B4-8AA1-C00E3321A2F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Аналіз фінансування головних</a:t>
            </a:r>
            <a:r>
              <a:rPr lang="ru-RU" b="1" baseline="0"/>
              <a:t> розпорядників коштів Бородінської ТГ </a:t>
            </a:r>
            <a:endParaRPr lang="ru-RU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'Аналіз фінансування установ(по '!$C$7:$C$11</c:f>
              <c:strCache>
                <c:ptCount val="5"/>
                <c:pt idx="0">
                  <c:v>Бородінська селищна рада Болградського району Одеської області</c:v>
                </c:pt>
                <c:pt idx="1">
                  <c:v>Відділ освіти та у справах дітей Бородінської селищної ради</c:v>
                </c:pt>
                <c:pt idx="2">
                  <c:v>Відділ соціального захисту, військового обліку та соціальних послуг Бородінської селищної ради</c:v>
                </c:pt>
                <c:pt idx="3">
                  <c:v>Відділ культури, туризму, молоді та спорту Бородінської селищної ради</c:v>
                </c:pt>
                <c:pt idx="4">
                  <c:v>Відділ фінансів, бухгалтерського обліку та звітності Бородінської селищної ради</c:v>
                </c:pt>
              </c:strCache>
            </c:strRef>
          </c:cat>
          <c:val>
            <c:numRef>
              <c:f>'Аналіз фінансування установ(по '!$D$7:$D$11</c:f>
              <c:numCache>
                <c:formatCode>General</c:formatCode>
                <c:ptCount val="5"/>
                <c:pt idx="0">
                  <c:v>80.510000000000005</c:v>
                </c:pt>
                <c:pt idx="1">
                  <c:v>81.03</c:v>
                </c:pt>
                <c:pt idx="2">
                  <c:v>85.38</c:v>
                </c:pt>
                <c:pt idx="3">
                  <c:v>79.180000000000007</c:v>
                </c:pt>
                <c:pt idx="4">
                  <c:v>69.8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6A-427C-B076-B81348D15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28618864"/>
        <c:axId val="1628618320"/>
      </c:barChart>
      <c:catAx>
        <c:axId val="162861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8618320"/>
        <c:crosses val="autoZero"/>
        <c:auto val="1"/>
        <c:lblAlgn val="ctr"/>
        <c:lblOffset val="100"/>
        <c:noMultiLvlLbl val="0"/>
      </c:catAx>
      <c:valAx>
        <c:axId val="16286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861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</a:t>
            </a:r>
            <a:r>
              <a:rPr lang="ru-RU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Бородінській</a:t>
            </a:r>
            <a:r>
              <a:rPr lang="ru-RU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r>
              <a:rPr lang="ru-RU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старостинських</a:t>
            </a:r>
            <a:r>
              <a:rPr lang="ru-RU" sz="18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округів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FF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Лист2!$B$2:$B$15</c:f>
              <c:strCache>
                <c:ptCount val="14"/>
                <c:pt idx="0">
                  <c:v>Бородіно </c:v>
                </c:pt>
                <c:pt idx="1">
                  <c:v>Богданівський старостинський округ</c:v>
                </c:pt>
                <c:pt idx="2">
                  <c:v>В-Долинський старостинський округ</c:v>
                </c:pt>
                <c:pt idx="3">
                  <c:v>Височанський  старостинський округ</c:v>
                </c:pt>
                <c:pt idx="4">
                  <c:v>Вознесенський Другий  старостинський округ</c:v>
                </c:pt>
                <c:pt idx="5">
                  <c:v>Ганнівський старостинський округ</c:v>
                </c:pt>
                <c:pt idx="6">
                  <c:v>Євгенівський старостинський округ</c:v>
                </c:pt>
                <c:pt idx="7">
                  <c:v>Ламбрівський старостинський округ</c:v>
                </c:pt>
                <c:pt idx="8">
                  <c:v>Лісненський старостинський округ</c:v>
                </c:pt>
                <c:pt idx="9">
                  <c:v>Миколаївський старостинський округ</c:v>
                </c:pt>
                <c:pt idx="10">
                  <c:v>Новотарутинський старостинський округ</c:v>
                </c:pt>
                <c:pt idx="11">
                  <c:v>Надрічненський старостинський округ</c:v>
                </c:pt>
                <c:pt idx="12">
                  <c:v>Перемогівський старостинський округ</c:v>
                </c:pt>
                <c:pt idx="13">
                  <c:v>Петрівський Другий старостинський округ</c:v>
                </c:pt>
              </c:strCache>
            </c:strRef>
          </c:cat>
          <c:val>
            <c:numRef>
              <c:f>Лист2!$C$2:$C$15</c:f>
              <c:numCache>
                <c:formatCode>General</c:formatCode>
                <c:ptCount val="14"/>
                <c:pt idx="0">
                  <c:v>4.72</c:v>
                </c:pt>
                <c:pt idx="1">
                  <c:v>9.58</c:v>
                </c:pt>
                <c:pt idx="2">
                  <c:v>7.78</c:v>
                </c:pt>
                <c:pt idx="3">
                  <c:v>9.52</c:v>
                </c:pt>
                <c:pt idx="4">
                  <c:v>8.09</c:v>
                </c:pt>
                <c:pt idx="5">
                  <c:v>5.92</c:v>
                </c:pt>
                <c:pt idx="6">
                  <c:v>3.74</c:v>
                </c:pt>
                <c:pt idx="7">
                  <c:v>5.22</c:v>
                </c:pt>
                <c:pt idx="8">
                  <c:v>8.09</c:v>
                </c:pt>
                <c:pt idx="9">
                  <c:v>13.99</c:v>
                </c:pt>
                <c:pt idx="10">
                  <c:v>10.01</c:v>
                </c:pt>
                <c:pt idx="11">
                  <c:v>1.59</c:v>
                </c:pt>
                <c:pt idx="12">
                  <c:v>7.46</c:v>
                </c:pt>
                <c:pt idx="13">
                  <c:v>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96-4FCF-86AD-5D20FCD2BC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8613968"/>
        <c:axId val="1628615600"/>
      </c:barChart>
      <c:catAx>
        <c:axId val="162861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28615600"/>
        <c:crosses val="autoZero"/>
        <c:auto val="1"/>
        <c:lblAlgn val="ctr"/>
        <c:lblOffset val="100"/>
        <c:noMultiLvlLbl val="0"/>
      </c:catAx>
      <c:valAx>
        <c:axId val="162861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861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B171A-2B41-40D9-9B0C-9BBD81F7A3DF}" type="doc">
      <dgm:prSet loTypeId="urn:microsoft.com/office/officeart/2005/8/layout/hierarchy6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B624C5E9-5B81-4EFE-9B3F-47D9B72DD71A}" type="pres">
      <dgm:prSet presAssocID="{BE4B171A-2B41-40D9-9B0C-9BBD81F7A3D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428BFC-9F19-4C2D-B176-E750E2059F19}" type="pres">
      <dgm:prSet presAssocID="{BE4B171A-2B41-40D9-9B0C-9BBD81F7A3DF}" presName="hierFlow" presStyleCnt="0"/>
      <dgm:spPr/>
    </dgm:pt>
    <dgm:pt modelId="{7685AA4E-EB57-4D78-AEEB-1237CFB41F78}" type="pres">
      <dgm:prSet presAssocID="{BE4B171A-2B41-40D9-9B0C-9BBD81F7A3D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F89C779-A7BE-4107-B43D-7B4714722B25}" type="pres">
      <dgm:prSet presAssocID="{BE4B171A-2B41-40D9-9B0C-9BBD81F7A3DF}" presName="bgShapesFlow" presStyleCnt="0"/>
      <dgm:spPr/>
    </dgm:pt>
  </dgm:ptLst>
  <dgm:cxnLst>
    <dgm:cxn modelId="{6622F4BE-871F-4087-85A1-E7FB6ECCA758}" type="presOf" srcId="{BE4B171A-2B41-40D9-9B0C-9BBD81F7A3DF}" destId="{B624C5E9-5B81-4EFE-9B3F-47D9B72DD71A}" srcOrd="0" destOrd="0" presId="urn:microsoft.com/office/officeart/2005/8/layout/hierarchy6"/>
    <dgm:cxn modelId="{86EDE53C-417D-4729-91BC-E6A844636BE0}" type="presParOf" srcId="{B624C5E9-5B81-4EFE-9B3F-47D9B72DD71A}" destId="{9D428BFC-9F19-4C2D-B176-E750E2059F19}" srcOrd="0" destOrd="0" presId="urn:microsoft.com/office/officeart/2005/8/layout/hierarchy6"/>
    <dgm:cxn modelId="{BBDD36EB-870F-4152-902A-9A4AD6664438}" type="presParOf" srcId="{9D428BFC-9F19-4C2D-B176-E750E2059F19}" destId="{7685AA4E-EB57-4D78-AEEB-1237CFB41F78}" srcOrd="0" destOrd="0" presId="urn:microsoft.com/office/officeart/2005/8/layout/hierarchy6"/>
    <dgm:cxn modelId="{213C1CCD-EE97-4224-835D-79881CD7D8EA}" type="presParOf" srcId="{B624C5E9-5B81-4EFE-9B3F-47D9B72DD71A}" destId="{7F89C779-A7BE-4107-B43D-7B4714722B2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5BBB6-BD74-4FBA-BBA9-51A6DCC9D63D}" type="doc">
      <dgm:prSet loTypeId="urn:microsoft.com/office/officeart/2005/8/layout/pyramid2" loCatId="pyramid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E193EAD-C6E2-48AB-90F8-88BFC18B64B6}">
      <dgm:prSet custT="1"/>
      <dgm:spPr/>
      <dgm:t>
        <a:bodyPr/>
        <a:lstStyle/>
        <a:p>
          <a:pPr algn="just" rtl="0"/>
          <a:endParaRPr lang="uk-UA" sz="156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5B10D4-9580-4EB2-81E5-29D73CAFD832}" type="parTrans" cxnId="{9AC398BD-C459-4632-875B-18020D23F4FA}">
      <dgm:prSet/>
      <dgm:spPr/>
      <dgm:t>
        <a:bodyPr/>
        <a:lstStyle/>
        <a:p>
          <a:endParaRPr lang="uk-UA"/>
        </a:p>
      </dgm:t>
    </dgm:pt>
    <dgm:pt modelId="{0EFE6196-E966-4115-A04B-1483E61055B7}" type="sibTrans" cxnId="{9AC398BD-C459-4632-875B-18020D23F4FA}">
      <dgm:prSet/>
      <dgm:spPr/>
      <dgm:t>
        <a:bodyPr/>
        <a:lstStyle/>
        <a:p>
          <a:endParaRPr lang="uk-UA"/>
        </a:p>
      </dgm:t>
    </dgm:pt>
    <dgm:pt modelId="{236921EE-8683-4C94-B591-626CCE699BA7}">
      <dgm:prSet custT="1"/>
      <dgm:spPr/>
      <dgm:t>
        <a:bodyPr/>
        <a:lstStyle/>
        <a:p>
          <a:pPr algn="just" rtl="0"/>
          <a:r>
            <a:rPr lang="uk-UA" sz="1560" b="1" baseline="0" dirty="0">
              <a:latin typeface="Times New Roman" pitchFamily="18" charset="0"/>
              <a:cs typeface="Times New Roman" pitchFamily="18" charset="0"/>
            </a:rPr>
            <a:t>30 січня, набув чинності Закон України «Про державні фінансові гарантії медичного обслуговування населення», з цього часу, офіційно стартувала медична реформа .</a:t>
          </a:r>
        </a:p>
      </dgm:t>
    </dgm:pt>
    <dgm:pt modelId="{4BF85F8E-78C6-4B47-B91E-18C1D6B1AE24}" type="parTrans" cxnId="{3A378EEA-F715-4268-837D-A695819DA5F9}">
      <dgm:prSet/>
      <dgm:spPr/>
      <dgm:t>
        <a:bodyPr/>
        <a:lstStyle/>
        <a:p>
          <a:endParaRPr lang="uk-UA"/>
        </a:p>
      </dgm:t>
    </dgm:pt>
    <dgm:pt modelId="{155B791A-F97D-4EC6-AF07-3548C638051F}" type="sibTrans" cxnId="{3A378EEA-F715-4268-837D-A695819DA5F9}">
      <dgm:prSet/>
      <dgm:spPr/>
      <dgm:t>
        <a:bodyPr/>
        <a:lstStyle/>
        <a:p>
          <a:endParaRPr lang="uk-UA"/>
        </a:p>
      </dgm:t>
    </dgm:pt>
    <dgm:pt modelId="{B7E0C07A-5C67-42EB-BB5B-D7F95510F8CD}">
      <dgm:prSet custT="1"/>
      <dgm:spPr/>
      <dgm:t>
        <a:bodyPr/>
        <a:lstStyle/>
        <a:p>
          <a:pPr algn="just" rtl="0"/>
          <a:endParaRPr lang="uk-UA" sz="1500" baseline="0" dirty="0"/>
        </a:p>
      </dgm:t>
    </dgm:pt>
    <dgm:pt modelId="{02EE15CF-BE78-461B-83A5-CC2982812C27}" type="parTrans" cxnId="{7E8BEAD0-E4F0-4D74-ABE5-904836070571}">
      <dgm:prSet/>
      <dgm:spPr/>
      <dgm:t>
        <a:bodyPr/>
        <a:lstStyle/>
        <a:p>
          <a:endParaRPr lang="uk-UA"/>
        </a:p>
      </dgm:t>
    </dgm:pt>
    <dgm:pt modelId="{B6EFACBB-3F52-4869-A05B-66AFBC5E2DB6}" type="sibTrans" cxnId="{7E8BEAD0-E4F0-4D74-ABE5-904836070571}">
      <dgm:prSet/>
      <dgm:spPr/>
      <dgm:t>
        <a:bodyPr/>
        <a:lstStyle/>
        <a:p>
          <a:endParaRPr lang="uk-UA"/>
        </a:p>
      </dgm:t>
    </dgm:pt>
    <dgm:pt modelId="{E006B0D5-9378-4AA1-8790-001E4BA813F0}">
      <dgm:prSet custT="1"/>
      <dgm:spPr/>
      <dgm:t>
        <a:bodyPr/>
        <a:lstStyle/>
        <a:p>
          <a:pPr algn="just" rtl="0"/>
          <a:endParaRPr lang="uk-UA" sz="1560" baseline="0" dirty="0">
            <a:solidFill>
              <a:srgbClr val="FF0000"/>
            </a:solidFill>
          </a:endParaRPr>
        </a:p>
      </dgm:t>
    </dgm:pt>
    <dgm:pt modelId="{2D04C5A9-D484-43FC-944E-182B416DD2EB}" type="parTrans" cxnId="{FCD7A561-3035-44F9-A5E9-D0AF98AE9FA1}">
      <dgm:prSet/>
      <dgm:spPr/>
      <dgm:t>
        <a:bodyPr/>
        <a:lstStyle/>
        <a:p>
          <a:endParaRPr lang="uk-UA"/>
        </a:p>
      </dgm:t>
    </dgm:pt>
    <dgm:pt modelId="{5C47A18E-0DB5-40AB-8653-2EF181E46C0E}" type="sibTrans" cxnId="{FCD7A561-3035-44F9-A5E9-D0AF98AE9FA1}">
      <dgm:prSet/>
      <dgm:spPr/>
      <dgm:t>
        <a:bodyPr/>
        <a:lstStyle/>
        <a:p>
          <a:endParaRPr lang="uk-UA"/>
        </a:p>
      </dgm:t>
    </dgm:pt>
    <dgm:pt modelId="{F64A6522-9846-403D-A905-E875FCD58EE4}">
      <dgm:prSet custT="1"/>
      <dgm:spPr/>
      <dgm:t>
        <a:bodyPr/>
        <a:lstStyle/>
        <a:p>
          <a:pPr algn="just" rtl="0"/>
          <a:r>
            <a:rPr lang="uk-UA" sz="1560" b="1" baseline="0" dirty="0">
              <a:latin typeface="Times New Roman" pitchFamily="18" charset="0"/>
              <a:cs typeface="Times New Roman" pitchFamily="18" charset="0"/>
            </a:rPr>
            <a:t>Бородінською селищною радою ОТГ  було закуплено комп’ютерну техніку та необхідне обладнання для сімейних лікарів  Амбулаторій загальної практики сімейної медицини  в смт. Бородіно, с. Петрівка, с. Надрічне та службовий автомобіль.</a:t>
          </a:r>
        </a:p>
      </dgm:t>
    </dgm:pt>
    <dgm:pt modelId="{C085394E-4331-4B6C-81A7-160502A6AC60}" type="parTrans" cxnId="{2A915C35-3BB4-4559-AE37-49A214047FFE}">
      <dgm:prSet/>
      <dgm:spPr/>
      <dgm:t>
        <a:bodyPr/>
        <a:lstStyle/>
        <a:p>
          <a:endParaRPr lang="uk-UA"/>
        </a:p>
      </dgm:t>
    </dgm:pt>
    <dgm:pt modelId="{271CC36D-4A8D-4272-86C5-9C462B06CCD7}" type="sibTrans" cxnId="{2A915C35-3BB4-4559-AE37-49A214047FFE}">
      <dgm:prSet/>
      <dgm:spPr/>
      <dgm:t>
        <a:bodyPr/>
        <a:lstStyle/>
        <a:p>
          <a:endParaRPr lang="uk-UA"/>
        </a:p>
      </dgm:t>
    </dgm:pt>
    <dgm:pt modelId="{99B44F44-451A-4BBB-997D-26B07B2AB4A6}">
      <dgm:prSet custT="1"/>
      <dgm:spPr/>
      <dgm:t>
        <a:bodyPr/>
        <a:lstStyle/>
        <a:p>
          <a:pPr algn="just" rtl="0"/>
          <a:endParaRPr lang="uk-UA" sz="1500" baseline="0" dirty="0">
            <a:latin typeface="Times New Roman" pitchFamily="18" charset="0"/>
            <a:cs typeface="Times New Roman" pitchFamily="18" charset="0"/>
          </a:endParaRPr>
        </a:p>
      </dgm:t>
    </dgm:pt>
    <dgm:pt modelId="{EE46DE0E-FDC9-4C9B-A582-503BF61C18C6}" type="parTrans" cxnId="{9377AD34-AF98-4184-B4EF-75A1D7AD5EA4}">
      <dgm:prSet/>
      <dgm:spPr/>
      <dgm:t>
        <a:bodyPr/>
        <a:lstStyle/>
        <a:p>
          <a:endParaRPr lang="uk-UA"/>
        </a:p>
      </dgm:t>
    </dgm:pt>
    <dgm:pt modelId="{B8165758-F6CD-4089-9EDC-0CCA4F74049E}" type="sibTrans" cxnId="{9377AD34-AF98-4184-B4EF-75A1D7AD5EA4}">
      <dgm:prSet/>
      <dgm:spPr/>
      <dgm:t>
        <a:bodyPr/>
        <a:lstStyle/>
        <a:p>
          <a:endParaRPr lang="uk-UA"/>
        </a:p>
      </dgm:t>
    </dgm:pt>
    <dgm:pt modelId="{F8DF43C6-61F8-4B61-996B-48EFB627ACB1}">
      <dgm:prSet custT="1"/>
      <dgm:spPr/>
      <dgm:t>
        <a:bodyPr/>
        <a:lstStyle/>
        <a:p>
          <a:pPr algn="just" rtl="0"/>
          <a:r>
            <a:rPr lang="uk-UA" sz="1560" b="1" baseline="0" dirty="0">
              <a:effectLst/>
              <a:latin typeface="Times New Roman" pitchFamily="18" charset="0"/>
              <a:cs typeface="Times New Roman" pitchFamily="18" charset="0"/>
            </a:rPr>
            <a:t>На даний час в </a:t>
          </a:r>
          <a:r>
            <a:rPr lang="ru-RU" sz="1560" b="1" baseline="0" dirty="0">
              <a:effectLst/>
              <a:latin typeface="Times New Roman" pitchFamily="18" charset="0"/>
              <a:cs typeface="Times New Roman" pitchFamily="18" charset="0"/>
            </a:rPr>
            <a:t>ЦПМСД</a:t>
          </a:r>
          <a:r>
            <a:rPr lang="uk-UA" sz="1560" b="1" baseline="0" dirty="0">
              <a:effectLst/>
              <a:latin typeface="Times New Roman" pitchFamily="18" charset="0"/>
              <a:cs typeface="Times New Roman" pitchFamily="18" charset="0"/>
            </a:rPr>
            <a:t> «</a:t>
          </a:r>
          <a:r>
            <a:rPr lang="ru-RU" sz="1560" b="1" baseline="0" dirty="0" err="1">
              <a:effectLst/>
              <a:latin typeface="Times New Roman" pitchFamily="18" charset="0"/>
              <a:cs typeface="Times New Roman" pitchFamily="18" charset="0"/>
            </a:rPr>
            <a:t>Бородінський</a:t>
          </a:r>
          <a:r>
            <a:rPr lang="ru-RU" sz="1560" b="1" baseline="0" dirty="0">
              <a:effectLst/>
              <a:latin typeface="Times New Roman" pitchFamily="18" charset="0"/>
              <a:cs typeface="Times New Roman" pitchFamily="18" charset="0"/>
            </a:rPr>
            <a:t> Центр </a:t>
          </a:r>
          <a:r>
            <a:rPr lang="ru-RU" sz="1560" b="1" baseline="0" dirty="0" err="1">
              <a:effectLst/>
              <a:latin typeface="Times New Roman" pitchFamily="18" charset="0"/>
              <a:cs typeface="Times New Roman" pitchFamily="18" charset="0"/>
            </a:rPr>
            <a:t>первинної</a:t>
          </a:r>
          <a:r>
            <a:rPr lang="ru-RU" sz="1560" b="1" baseline="0" dirty="0">
              <a:effectLst/>
              <a:latin typeface="Times New Roman" pitchFamily="18" charset="0"/>
              <a:cs typeface="Times New Roman" pitchFamily="18" charset="0"/>
            </a:rPr>
            <a:t> медико-</a:t>
          </a:r>
          <a:r>
            <a:rPr lang="ru-RU" sz="1560" b="1" baseline="0" dirty="0" err="1">
              <a:effectLst/>
              <a:latin typeface="Times New Roman" pitchFamily="18" charset="0"/>
              <a:cs typeface="Times New Roman" pitchFamily="18" charset="0"/>
            </a:rPr>
            <a:t>санітарної</a:t>
          </a:r>
          <a:r>
            <a:rPr lang="ru-RU" sz="1560" b="1" baseline="0" dirty="0">
              <a:effectLst/>
              <a:latin typeface="Times New Roman" pitchFamily="18" charset="0"/>
              <a:cs typeface="Times New Roman" pitchFamily="18" charset="0"/>
            </a:rPr>
            <a:t> допомоги» </a:t>
          </a:r>
          <a:r>
            <a:rPr lang="uk-UA" sz="1560" b="1" baseline="0" dirty="0">
              <a:effectLst/>
              <a:latin typeface="Times New Roman" pitchFamily="18" charset="0"/>
              <a:cs typeface="Times New Roman" pitchFamily="18" charset="0"/>
            </a:rPr>
            <a:t>працює 5 сімейних лікарів і 10 сімейних медсестер. Всі лікарі  зареєстровані в медичній інформаційній системі </a:t>
          </a:r>
          <a:r>
            <a:rPr lang="en-US" sz="1560" b="1" baseline="0" dirty="0">
              <a:effectLst/>
              <a:latin typeface="Times New Roman" pitchFamily="18" charset="0"/>
              <a:cs typeface="Times New Roman" pitchFamily="18" charset="0"/>
            </a:rPr>
            <a:t>eHealth </a:t>
          </a:r>
          <a:r>
            <a:rPr lang="uk-UA" sz="1560" b="1" baseline="0" dirty="0">
              <a:effectLst/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76C3311A-3B0B-4365-8251-85A6B19B32F5}" type="parTrans" cxnId="{9D69F959-D0B6-4655-9EF0-19EDD3892183}">
      <dgm:prSet/>
      <dgm:spPr/>
      <dgm:t>
        <a:bodyPr/>
        <a:lstStyle/>
        <a:p>
          <a:endParaRPr lang="uk-UA"/>
        </a:p>
      </dgm:t>
    </dgm:pt>
    <dgm:pt modelId="{24FFC5F0-153E-40DC-806B-EEA495642477}" type="sibTrans" cxnId="{9D69F959-D0B6-4655-9EF0-19EDD3892183}">
      <dgm:prSet/>
      <dgm:spPr/>
      <dgm:t>
        <a:bodyPr/>
        <a:lstStyle/>
        <a:p>
          <a:endParaRPr lang="uk-UA"/>
        </a:p>
      </dgm:t>
    </dgm:pt>
    <dgm:pt modelId="{64FD6A8F-AB98-4C85-A766-A1C73754CECB}">
      <dgm:prSet/>
      <dgm:spPr/>
      <dgm:t>
        <a:bodyPr/>
        <a:lstStyle/>
        <a:p>
          <a:pPr algn="just" rtl="0"/>
          <a:endParaRPr lang="uk-UA" sz="1100" dirty="0"/>
        </a:p>
      </dgm:t>
    </dgm:pt>
    <dgm:pt modelId="{A239F615-D6EC-4ADF-9FDE-79ED6199D0B7}" type="parTrans" cxnId="{5AE78AAD-1533-47E3-8A8A-AFB97942B2EE}">
      <dgm:prSet/>
      <dgm:spPr/>
      <dgm:t>
        <a:bodyPr/>
        <a:lstStyle/>
        <a:p>
          <a:endParaRPr lang="uk-UA"/>
        </a:p>
      </dgm:t>
    </dgm:pt>
    <dgm:pt modelId="{20C768CC-BCE6-48F4-86DC-D70170141DCA}" type="sibTrans" cxnId="{5AE78AAD-1533-47E3-8A8A-AFB97942B2EE}">
      <dgm:prSet/>
      <dgm:spPr/>
      <dgm:t>
        <a:bodyPr/>
        <a:lstStyle/>
        <a:p>
          <a:endParaRPr lang="uk-UA"/>
        </a:p>
      </dgm:t>
    </dgm:pt>
    <dgm:pt modelId="{FD5B33F4-5C88-4347-8243-481FC60F87AE}" type="pres">
      <dgm:prSet presAssocID="{4F45BBB6-BD74-4FBA-BBA9-51A6DCC9D63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D9DAE0E-1E3C-40D3-B4FF-E6EC78EAD80E}" type="pres">
      <dgm:prSet presAssocID="{4F45BBB6-BD74-4FBA-BBA9-51A6DCC9D63D}" presName="pyramid" presStyleLbl="node1" presStyleIdx="0" presStyleCnt="1"/>
      <dgm:spPr/>
    </dgm:pt>
    <dgm:pt modelId="{A7C02715-F58A-4806-82AC-81FA4E5D5C78}" type="pres">
      <dgm:prSet presAssocID="{4F45BBB6-BD74-4FBA-BBA9-51A6DCC9D63D}" presName="theList" presStyleCnt="0"/>
      <dgm:spPr/>
    </dgm:pt>
    <dgm:pt modelId="{1D9363D3-A693-48BE-B5C1-D125FCF4517B}" type="pres">
      <dgm:prSet presAssocID="{6E193EAD-C6E2-48AB-90F8-88BFC18B64B6}" presName="aNode" presStyleLbl="fgAcc1" presStyleIdx="0" presStyleCnt="3" custScaleX="178608" custScaleY="138062" custLinFactY="-5806" custLinFactNeighborX="-1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2C8B2-CCE0-4D79-A15C-D3637882FB95}" type="pres">
      <dgm:prSet presAssocID="{6E193EAD-C6E2-48AB-90F8-88BFC18B64B6}" presName="aSpace" presStyleCnt="0"/>
      <dgm:spPr/>
    </dgm:pt>
    <dgm:pt modelId="{298D23E7-104D-431B-A0C0-010C0672FF4F}" type="pres">
      <dgm:prSet presAssocID="{E006B0D5-9378-4AA1-8790-001E4BA813F0}" presName="aNode" presStyleLbl="fgAcc1" presStyleIdx="1" presStyleCnt="3" custScaleX="178045" custScaleY="141622" custLinFactY="-4970" custLinFactNeighborX="-10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81BC8-5260-455B-888F-AF19059BC075}" type="pres">
      <dgm:prSet presAssocID="{E006B0D5-9378-4AA1-8790-001E4BA813F0}" presName="aSpace" presStyleCnt="0"/>
      <dgm:spPr/>
    </dgm:pt>
    <dgm:pt modelId="{0E482C48-D692-4A3D-AE99-56EDC6DB7D69}" type="pres">
      <dgm:prSet presAssocID="{99B44F44-451A-4BBB-997D-26B07B2AB4A6}" presName="aNode" presStyleLbl="fgAcc1" presStyleIdx="2" presStyleCnt="3" custScaleX="183485" custScaleY="150165" custLinFactY="-2038" custLinFactNeighborX="3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56104-53F1-4C21-85BA-1DA3B98D1DC3}" type="pres">
      <dgm:prSet presAssocID="{99B44F44-451A-4BBB-997D-26B07B2AB4A6}" presName="aSpace" presStyleCnt="0"/>
      <dgm:spPr/>
    </dgm:pt>
  </dgm:ptLst>
  <dgm:cxnLst>
    <dgm:cxn modelId="{A3A50F49-DB8A-4128-8252-9CFB1B4F4D66}" type="presOf" srcId="{99B44F44-451A-4BBB-997D-26B07B2AB4A6}" destId="{0E482C48-D692-4A3D-AE99-56EDC6DB7D69}" srcOrd="0" destOrd="0" presId="urn:microsoft.com/office/officeart/2005/8/layout/pyramid2"/>
    <dgm:cxn modelId="{48F03BA6-02BA-4DF2-9182-EAF2CBD1BA88}" type="presOf" srcId="{F64A6522-9846-403D-A905-E875FCD58EE4}" destId="{298D23E7-104D-431B-A0C0-010C0672FF4F}" srcOrd="0" destOrd="1" presId="urn:microsoft.com/office/officeart/2005/8/layout/pyramid2"/>
    <dgm:cxn modelId="{9D69F959-D0B6-4655-9EF0-19EDD3892183}" srcId="{99B44F44-451A-4BBB-997D-26B07B2AB4A6}" destId="{F8DF43C6-61F8-4B61-996B-48EFB627ACB1}" srcOrd="0" destOrd="0" parTransId="{76C3311A-3B0B-4365-8251-85A6B19B32F5}" sibTransId="{24FFC5F0-153E-40DC-806B-EEA495642477}"/>
    <dgm:cxn modelId="{37E36A06-DAD9-48E6-8386-E03C052A3583}" type="presOf" srcId="{236921EE-8683-4C94-B591-626CCE699BA7}" destId="{1D9363D3-A693-48BE-B5C1-D125FCF4517B}" srcOrd="0" destOrd="1" presId="urn:microsoft.com/office/officeart/2005/8/layout/pyramid2"/>
    <dgm:cxn modelId="{3A378EEA-F715-4268-837D-A695819DA5F9}" srcId="{6E193EAD-C6E2-48AB-90F8-88BFC18B64B6}" destId="{236921EE-8683-4C94-B591-626CCE699BA7}" srcOrd="0" destOrd="0" parTransId="{4BF85F8E-78C6-4B47-B91E-18C1D6B1AE24}" sibTransId="{155B791A-F97D-4EC6-AF07-3548C638051F}"/>
    <dgm:cxn modelId="{320E2653-0D7F-4B19-871E-00CA72C6740D}" type="presOf" srcId="{64FD6A8F-AB98-4C85-A766-A1C73754CECB}" destId="{0E482C48-D692-4A3D-AE99-56EDC6DB7D69}" srcOrd="0" destOrd="2" presId="urn:microsoft.com/office/officeart/2005/8/layout/pyramid2"/>
    <dgm:cxn modelId="{5AE78AAD-1533-47E3-8A8A-AFB97942B2EE}" srcId="{99B44F44-451A-4BBB-997D-26B07B2AB4A6}" destId="{64FD6A8F-AB98-4C85-A766-A1C73754CECB}" srcOrd="1" destOrd="0" parTransId="{A239F615-D6EC-4ADF-9FDE-79ED6199D0B7}" sibTransId="{20C768CC-BCE6-48F4-86DC-D70170141DCA}"/>
    <dgm:cxn modelId="{9A0F89AC-A562-4DE2-BEAB-A9584ED2C2FE}" type="presOf" srcId="{6E193EAD-C6E2-48AB-90F8-88BFC18B64B6}" destId="{1D9363D3-A693-48BE-B5C1-D125FCF4517B}" srcOrd="0" destOrd="0" presId="urn:microsoft.com/office/officeart/2005/8/layout/pyramid2"/>
    <dgm:cxn modelId="{431A1D77-EFFC-4E0D-AA21-4B67D07FD480}" type="presOf" srcId="{4F45BBB6-BD74-4FBA-BBA9-51A6DCC9D63D}" destId="{FD5B33F4-5C88-4347-8243-481FC60F87AE}" srcOrd="0" destOrd="0" presId="urn:microsoft.com/office/officeart/2005/8/layout/pyramid2"/>
    <dgm:cxn modelId="{7E8BEAD0-E4F0-4D74-ABE5-904836070571}" srcId="{6E193EAD-C6E2-48AB-90F8-88BFC18B64B6}" destId="{B7E0C07A-5C67-42EB-BB5B-D7F95510F8CD}" srcOrd="1" destOrd="0" parTransId="{02EE15CF-BE78-461B-83A5-CC2982812C27}" sibTransId="{B6EFACBB-3F52-4869-A05B-66AFBC5E2DB6}"/>
    <dgm:cxn modelId="{2A915C35-3BB4-4559-AE37-49A214047FFE}" srcId="{E006B0D5-9378-4AA1-8790-001E4BA813F0}" destId="{F64A6522-9846-403D-A905-E875FCD58EE4}" srcOrd="0" destOrd="0" parTransId="{C085394E-4331-4B6C-81A7-160502A6AC60}" sibTransId="{271CC36D-4A8D-4272-86C5-9C462B06CCD7}"/>
    <dgm:cxn modelId="{FCD7A561-3035-44F9-A5E9-D0AF98AE9FA1}" srcId="{4F45BBB6-BD74-4FBA-BBA9-51A6DCC9D63D}" destId="{E006B0D5-9378-4AA1-8790-001E4BA813F0}" srcOrd="1" destOrd="0" parTransId="{2D04C5A9-D484-43FC-944E-182B416DD2EB}" sibTransId="{5C47A18E-0DB5-40AB-8653-2EF181E46C0E}"/>
    <dgm:cxn modelId="{395D9014-30E7-45A2-AD2B-E1D0CE44FF29}" type="presOf" srcId="{E006B0D5-9378-4AA1-8790-001E4BA813F0}" destId="{298D23E7-104D-431B-A0C0-010C0672FF4F}" srcOrd="0" destOrd="0" presId="urn:microsoft.com/office/officeart/2005/8/layout/pyramid2"/>
    <dgm:cxn modelId="{9AC398BD-C459-4632-875B-18020D23F4FA}" srcId="{4F45BBB6-BD74-4FBA-BBA9-51A6DCC9D63D}" destId="{6E193EAD-C6E2-48AB-90F8-88BFC18B64B6}" srcOrd="0" destOrd="0" parTransId="{105B10D4-9580-4EB2-81E5-29D73CAFD832}" sibTransId="{0EFE6196-E966-4115-A04B-1483E61055B7}"/>
    <dgm:cxn modelId="{0BE8AAE0-BEE4-4EA6-98F9-BBFDAA4DACD1}" type="presOf" srcId="{F8DF43C6-61F8-4B61-996B-48EFB627ACB1}" destId="{0E482C48-D692-4A3D-AE99-56EDC6DB7D69}" srcOrd="0" destOrd="1" presId="urn:microsoft.com/office/officeart/2005/8/layout/pyramid2"/>
    <dgm:cxn modelId="{9377AD34-AF98-4184-B4EF-75A1D7AD5EA4}" srcId="{4F45BBB6-BD74-4FBA-BBA9-51A6DCC9D63D}" destId="{99B44F44-451A-4BBB-997D-26B07B2AB4A6}" srcOrd="2" destOrd="0" parTransId="{EE46DE0E-FDC9-4C9B-A582-503BF61C18C6}" sibTransId="{B8165758-F6CD-4089-9EDC-0CCA4F74049E}"/>
    <dgm:cxn modelId="{6415C3F2-6729-40EC-A4FB-74B570E0A108}" type="presOf" srcId="{B7E0C07A-5C67-42EB-BB5B-D7F95510F8CD}" destId="{1D9363D3-A693-48BE-B5C1-D125FCF4517B}" srcOrd="0" destOrd="2" presId="urn:microsoft.com/office/officeart/2005/8/layout/pyramid2"/>
    <dgm:cxn modelId="{71A2E5E6-6440-4B27-B214-B3291F6FCB30}" type="presParOf" srcId="{FD5B33F4-5C88-4347-8243-481FC60F87AE}" destId="{ED9DAE0E-1E3C-40D3-B4FF-E6EC78EAD80E}" srcOrd="0" destOrd="0" presId="urn:microsoft.com/office/officeart/2005/8/layout/pyramid2"/>
    <dgm:cxn modelId="{F06AD678-D0C7-4B8F-8D8C-B5040558FE88}" type="presParOf" srcId="{FD5B33F4-5C88-4347-8243-481FC60F87AE}" destId="{A7C02715-F58A-4806-82AC-81FA4E5D5C78}" srcOrd="1" destOrd="0" presId="urn:microsoft.com/office/officeart/2005/8/layout/pyramid2"/>
    <dgm:cxn modelId="{895C791B-3F98-4A0F-8963-DC01754AE202}" type="presParOf" srcId="{A7C02715-F58A-4806-82AC-81FA4E5D5C78}" destId="{1D9363D3-A693-48BE-B5C1-D125FCF4517B}" srcOrd="0" destOrd="0" presId="urn:microsoft.com/office/officeart/2005/8/layout/pyramid2"/>
    <dgm:cxn modelId="{0FF71D6C-A098-4F9C-A1AD-31225C6D8C7A}" type="presParOf" srcId="{A7C02715-F58A-4806-82AC-81FA4E5D5C78}" destId="{4B92C8B2-CCE0-4D79-A15C-D3637882FB95}" srcOrd="1" destOrd="0" presId="urn:microsoft.com/office/officeart/2005/8/layout/pyramid2"/>
    <dgm:cxn modelId="{D445A49F-9A95-405B-91B5-E99213CB90AC}" type="presParOf" srcId="{A7C02715-F58A-4806-82AC-81FA4E5D5C78}" destId="{298D23E7-104D-431B-A0C0-010C0672FF4F}" srcOrd="2" destOrd="0" presId="urn:microsoft.com/office/officeart/2005/8/layout/pyramid2"/>
    <dgm:cxn modelId="{08820FC9-39A7-46D3-8A2F-0BEFEDB95EF1}" type="presParOf" srcId="{A7C02715-F58A-4806-82AC-81FA4E5D5C78}" destId="{01D81BC8-5260-455B-888F-AF19059BC075}" srcOrd="3" destOrd="0" presId="urn:microsoft.com/office/officeart/2005/8/layout/pyramid2"/>
    <dgm:cxn modelId="{E62B9C47-3151-4D4E-934B-E9ED5DA16E32}" type="presParOf" srcId="{A7C02715-F58A-4806-82AC-81FA4E5D5C78}" destId="{0E482C48-D692-4A3D-AE99-56EDC6DB7D69}" srcOrd="4" destOrd="0" presId="urn:microsoft.com/office/officeart/2005/8/layout/pyramid2"/>
    <dgm:cxn modelId="{8F6060AA-72E1-4C42-9C38-C098C85F0C37}" type="presParOf" srcId="{A7C02715-F58A-4806-82AC-81FA4E5D5C78}" destId="{A7E56104-53F1-4C21-85BA-1DA3B98D1DC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92B743-CA70-46D0-B133-4CEB5A901BB5}" type="doc">
      <dgm:prSet loTypeId="urn:microsoft.com/office/officeart/2005/8/layout/vList2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DEE20BF2-8208-43EF-95A6-5A8A17B425FD}">
      <dgm:prSet/>
      <dgm:spPr/>
      <dgm:t>
        <a:bodyPr/>
        <a:lstStyle/>
        <a:p>
          <a:pPr rtl="0"/>
          <a:r>
            <a:rPr lang="uk-UA" b="1" i="0" dirty="0"/>
            <a:t>До мережі закладів освіти Бородінської ТГ  входять:</a:t>
          </a:r>
        </a:p>
      </dgm:t>
    </dgm:pt>
    <dgm:pt modelId="{FE53EC91-0DE0-411A-8696-3CB273D2D29D}" type="parTrans" cxnId="{23AAEEB4-3881-464B-8494-10B67063DB74}">
      <dgm:prSet/>
      <dgm:spPr/>
      <dgm:t>
        <a:bodyPr/>
        <a:lstStyle/>
        <a:p>
          <a:endParaRPr lang="uk-UA"/>
        </a:p>
      </dgm:t>
    </dgm:pt>
    <dgm:pt modelId="{6675D536-4E11-4EDA-B070-3D4E25FEEA5A}" type="sibTrans" cxnId="{23AAEEB4-3881-464B-8494-10B67063DB74}">
      <dgm:prSet/>
      <dgm:spPr/>
      <dgm:t>
        <a:bodyPr/>
        <a:lstStyle/>
        <a:p>
          <a:endParaRPr lang="uk-UA"/>
        </a:p>
      </dgm:t>
    </dgm:pt>
    <dgm:pt modelId="{2B7F287B-784C-4C6B-88C1-9F86B44B86AB}" type="pres">
      <dgm:prSet presAssocID="{8792B743-CA70-46D0-B133-4CEB5A901B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4FB6D-A208-48CE-9E49-CD449F63A608}" type="pres">
      <dgm:prSet presAssocID="{DEE20BF2-8208-43EF-95A6-5A8A17B425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AAEEB4-3881-464B-8494-10B67063DB74}" srcId="{8792B743-CA70-46D0-B133-4CEB5A901BB5}" destId="{DEE20BF2-8208-43EF-95A6-5A8A17B425FD}" srcOrd="0" destOrd="0" parTransId="{FE53EC91-0DE0-411A-8696-3CB273D2D29D}" sibTransId="{6675D536-4E11-4EDA-B070-3D4E25FEEA5A}"/>
    <dgm:cxn modelId="{9F5957C1-08A1-4233-9F7C-F7EB75A196AF}" type="presOf" srcId="{8792B743-CA70-46D0-B133-4CEB5A901BB5}" destId="{2B7F287B-784C-4C6B-88C1-9F86B44B86AB}" srcOrd="0" destOrd="0" presId="urn:microsoft.com/office/officeart/2005/8/layout/vList2"/>
    <dgm:cxn modelId="{46519B29-BF6F-4322-B428-573213D94160}" type="presOf" srcId="{DEE20BF2-8208-43EF-95A6-5A8A17B425FD}" destId="{3774FB6D-A208-48CE-9E49-CD449F63A608}" srcOrd="0" destOrd="0" presId="urn:microsoft.com/office/officeart/2005/8/layout/vList2"/>
    <dgm:cxn modelId="{BB60A326-B1FA-47DD-BE78-12431E26174D}" type="presParOf" srcId="{2B7F287B-784C-4C6B-88C1-9F86B44B86AB}" destId="{3774FB6D-A208-48CE-9E49-CD449F63A6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3FA81-5EDD-49F3-B41E-4DA353ADBA3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392024-11FA-4F89-B125-38114C6A8686}">
      <dgm:prSet phldrT="[Текст]"/>
      <dgm:spPr>
        <a:solidFill>
          <a:srgbClr val="FDC3C3"/>
        </a:solidFill>
        <a:ln>
          <a:solidFill>
            <a:srgbClr val="8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uk-UA" b="1" dirty="0">
              <a:solidFill>
                <a:srgbClr val="C00000"/>
              </a:solidFill>
            </a:rPr>
            <a:t>Заклади</a:t>
          </a:r>
        </a:p>
        <a:p>
          <a:pPr>
            <a:lnSpc>
              <a:spcPct val="100000"/>
            </a:lnSpc>
          </a:pPr>
          <a:r>
            <a:rPr lang="uk-UA" b="1" dirty="0">
              <a:solidFill>
                <a:srgbClr val="C00000"/>
              </a:solidFill>
            </a:rPr>
            <a:t> освіти</a:t>
          </a:r>
          <a:endParaRPr lang="ru-RU" b="1" dirty="0">
            <a:solidFill>
              <a:srgbClr val="C00000"/>
            </a:solidFill>
          </a:endParaRPr>
        </a:p>
      </dgm:t>
    </dgm:pt>
    <dgm:pt modelId="{16C3F863-ACFA-4ED7-9415-929D33CEF764}" type="parTrans" cxnId="{F9DCF91D-940D-4F33-8988-866FD81D6F34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876CC81A-F618-436B-8DD2-5F3D4060202C}" type="sibTrans" cxnId="{F9DCF91D-940D-4F33-8988-866FD81D6F34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8440EADF-50A0-435D-9096-3AD492C60C61}">
      <dgm:prSet phldrT="[Текст]"/>
      <dgm:spPr>
        <a:solidFill>
          <a:srgbClr val="F4F4CC"/>
        </a:solidFill>
        <a:ln>
          <a:solidFill>
            <a:srgbClr val="800000"/>
          </a:solidFill>
        </a:ln>
      </dgm:spPr>
      <dgm:t>
        <a:bodyPr/>
        <a:lstStyle/>
        <a:p>
          <a:r>
            <a:rPr lang="uk-UA" b="1" i="1" dirty="0">
              <a:solidFill>
                <a:srgbClr val="C00000"/>
              </a:solidFill>
            </a:rPr>
            <a:t>заклади        загальної    середньої         освіти</a:t>
          </a:r>
          <a:endParaRPr lang="ru-RU" b="1" i="1" dirty="0">
            <a:solidFill>
              <a:srgbClr val="C00000"/>
            </a:solidFill>
          </a:endParaRPr>
        </a:p>
      </dgm:t>
    </dgm:pt>
    <dgm:pt modelId="{34F8561F-219F-4F5D-9BEB-A9CDC346E41A}" type="parTrans" cxnId="{4F423DF2-5188-4BF5-99E3-44E4DFFBAB89}">
      <dgm:prSet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ABB79EDD-919D-4EC5-A527-65A59CF4CEA5}" type="sibTrans" cxnId="{4F423DF2-5188-4BF5-99E3-44E4DFFBAB8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542E6708-A127-4218-8531-09B149680E72}">
      <dgm:prSet/>
      <dgm:spPr>
        <a:solidFill>
          <a:srgbClr val="F4F4CC"/>
        </a:solidFill>
        <a:ln>
          <a:solidFill>
            <a:srgbClr val="800000"/>
          </a:solidFill>
        </a:ln>
      </dgm:spPr>
      <dgm:t>
        <a:bodyPr/>
        <a:lstStyle/>
        <a:p>
          <a:r>
            <a:rPr lang="uk-UA" b="1" i="1" dirty="0">
              <a:solidFill>
                <a:srgbClr val="C00000"/>
              </a:solidFill>
            </a:rPr>
            <a:t>заклади       дошкільної          освіти</a:t>
          </a:r>
          <a:endParaRPr lang="ru-RU" b="1" i="1" dirty="0">
            <a:solidFill>
              <a:srgbClr val="C00000"/>
            </a:solidFill>
          </a:endParaRPr>
        </a:p>
      </dgm:t>
    </dgm:pt>
    <dgm:pt modelId="{3DDF1D05-A44F-4FB7-85F1-502FAA5A0C3B}" type="parTrans" cxnId="{622EA5DF-0F99-4A7A-B7C5-8FC8C4C1B21C}">
      <dgm:prSet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9B8A8F86-D5F2-45A6-9994-821DFF2BE8F4}" type="sibTrans" cxnId="{622EA5DF-0F99-4A7A-B7C5-8FC8C4C1B21C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ACE982D4-EA84-4349-AC2C-9EA9B5D6A711}">
      <dgm:prSet phldrT="[Текст]"/>
      <dgm:spPr>
        <a:solidFill>
          <a:srgbClr val="F4F4CC"/>
        </a:solidFill>
        <a:ln>
          <a:solidFill>
            <a:srgbClr val="800000"/>
          </a:solidFill>
        </a:ln>
      </dgm:spPr>
      <dgm:t>
        <a:bodyPr/>
        <a:lstStyle/>
        <a:p>
          <a:r>
            <a:rPr lang="uk-UA" b="1" i="1" dirty="0">
              <a:solidFill>
                <a:srgbClr val="C00000"/>
              </a:solidFill>
            </a:rPr>
            <a:t>служба у справах дітей</a:t>
          </a:r>
          <a:endParaRPr lang="ru-RU" b="1" i="1" dirty="0">
            <a:solidFill>
              <a:srgbClr val="C00000"/>
            </a:solidFill>
          </a:endParaRPr>
        </a:p>
      </dgm:t>
    </dgm:pt>
    <dgm:pt modelId="{9CFCBBDB-9EE1-4F42-B916-CE58EEE765EF}" type="sibTrans" cxnId="{50662826-BAAA-4AE0-A754-676B85DBDF0F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79B51888-69C5-49DC-8F82-AF00BCE6328D}" type="parTrans" cxnId="{50662826-BAAA-4AE0-A754-676B85DBDF0F}">
      <dgm:prSet/>
      <dgm:spPr/>
      <dgm:t>
        <a:bodyPr/>
        <a:lstStyle/>
        <a:p>
          <a:endParaRPr lang="ru-RU" dirty="0">
            <a:solidFill>
              <a:srgbClr val="C00000"/>
            </a:solidFill>
          </a:endParaRPr>
        </a:p>
      </dgm:t>
    </dgm:pt>
    <dgm:pt modelId="{EDA151B8-7C10-4F5B-8941-C109E15990FE}" type="pres">
      <dgm:prSet presAssocID="{B6D3FA81-5EDD-49F3-B41E-4DA353ADBA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707FC-0423-4025-8CC0-20FEDFA88D75}" type="pres">
      <dgm:prSet presAssocID="{CD392024-11FA-4F89-B125-38114C6A8686}" presName="root1" presStyleCnt="0"/>
      <dgm:spPr/>
    </dgm:pt>
    <dgm:pt modelId="{3D013AC9-93A5-4ED9-A46A-3E91E83270D9}" type="pres">
      <dgm:prSet presAssocID="{CD392024-11FA-4F89-B125-38114C6A8686}" presName="LevelOneTextNode" presStyleLbl="node0" presStyleIdx="0" presStyleCnt="1" custScaleY="126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3461F6-57DC-487F-8F4A-993A1A212D0E}" type="pres">
      <dgm:prSet presAssocID="{CD392024-11FA-4F89-B125-38114C6A8686}" presName="level2hierChild" presStyleCnt="0"/>
      <dgm:spPr/>
    </dgm:pt>
    <dgm:pt modelId="{3EB21CDD-A9BD-466C-90FD-142CEAD61B95}" type="pres">
      <dgm:prSet presAssocID="{34F8561F-219F-4F5D-9BEB-A9CDC346E41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682D773-91E8-46D7-8CA4-1A0AC8ED0976}" type="pres">
      <dgm:prSet presAssocID="{34F8561F-219F-4F5D-9BEB-A9CDC346E41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F475331-85C5-4D30-B14B-FB173C40392D}" type="pres">
      <dgm:prSet presAssocID="{8440EADF-50A0-435D-9096-3AD492C60C61}" presName="root2" presStyleCnt="0"/>
      <dgm:spPr/>
    </dgm:pt>
    <dgm:pt modelId="{21550AD8-A58F-4074-93AD-BCC88168918C}" type="pres">
      <dgm:prSet presAssocID="{8440EADF-50A0-435D-9096-3AD492C60C61}" presName="LevelTwoTextNode" presStyleLbl="node2" presStyleIdx="0" presStyleCnt="3" custScaleX="95894" custScaleY="130258" custLinFactNeighborX="-17126" custLinFactNeighborY="5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B8363-B886-4F19-A1A1-E5941C31BE74}" type="pres">
      <dgm:prSet presAssocID="{8440EADF-50A0-435D-9096-3AD492C60C61}" presName="level3hierChild" presStyleCnt="0"/>
      <dgm:spPr/>
    </dgm:pt>
    <dgm:pt modelId="{B32301DE-DCDB-45E0-B300-0A21781E3210}" type="pres">
      <dgm:prSet presAssocID="{3DDF1D05-A44F-4FB7-85F1-502FAA5A0C3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E689AB7-77CA-49DD-9473-2FE2C1518F62}" type="pres">
      <dgm:prSet presAssocID="{3DDF1D05-A44F-4FB7-85F1-502FAA5A0C3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878C69A-054D-4AFA-AD5A-E0769FCDC96D}" type="pres">
      <dgm:prSet presAssocID="{542E6708-A127-4218-8531-09B149680E72}" presName="root2" presStyleCnt="0"/>
      <dgm:spPr/>
    </dgm:pt>
    <dgm:pt modelId="{C28AA065-DDFC-4FE4-9B80-BF0E798248C5}" type="pres">
      <dgm:prSet presAssocID="{542E6708-A127-4218-8531-09B149680E72}" presName="LevelTwoTextNode" presStyleLbl="node2" presStyleIdx="1" presStyleCnt="3" custLinFactNeighborX="-17126" custLinFactNeighborY="-9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418295-1DEF-44FD-9416-1F097CC30E30}" type="pres">
      <dgm:prSet presAssocID="{542E6708-A127-4218-8531-09B149680E72}" presName="level3hierChild" presStyleCnt="0"/>
      <dgm:spPr/>
    </dgm:pt>
    <dgm:pt modelId="{E081DE22-CD49-44AD-9CA8-7E74FA416C65}" type="pres">
      <dgm:prSet presAssocID="{79B51888-69C5-49DC-8F82-AF00BCE6328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DED6714-BE03-433B-9CA7-49E75DEB09BC}" type="pres">
      <dgm:prSet presAssocID="{79B51888-69C5-49DC-8F82-AF00BCE6328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057D1D5-9525-47AC-82F7-BC529C418800}" type="pres">
      <dgm:prSet presAssocID="{ACE982D4-EA84-4349-AC2C-9EA9B5D6A711}" presName="root2" presStyleCnt="0"/>
      <dgm:spPr/>
    </dgm:pt>
    <dgm:pt modelId="{08DE6D84-8E26-4FDF-8039-A9F0266718ED}" type="pres">
      <dgm:prSet presAssocID="{ACE982D4-EA84-4349-AC2C-9EA9B5D6A711}" presName="LevelTwoTextNode" presStyleLbl="node2" presStyleIdx="2" presStyleCnt="3" custLinFactNeighborX="-15232" custLinFactNeighborY="-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DFF9DA-C2F3-4CEA-AC79-44C74C687989}" type="pres">
      <dgm:prSet presAssocID="{ACE982D4-EA84-4349-AC2C-9EA9B5D6A711}" presName="level3hierChild" presStyleCnt="0"/>
      <dgm:spPr/>
    </dgm:pt>
  </dgm:ptLst>
  <dgm:cxnLst>
    <dgm:cxn modelId="{50CB1123-693E-40B8-B720-624EE2224420}" type="presOf" srcId="{CD392024-11FA-4F89-B125-38114C6A8686}" destId="{3D013AC9-93A5-4ED9-A46A-3E91E83270D9}" srcOrd="0" destOrd="0" presId="urn:microsoft.com/office/officeart/2005/8/layout/hierarchy2"/>
    <dgm:cxn modelId="{A379C1DA-0A3D-4A03-BB80-FB095360EBED}" type="presOf" srcId="{8440EADF-50A0-435D-9096-3AD492C60C61}" destId="{21550AD8-A58F-4074-93AD-BCC88168918C}" srcOrd="0" destOrd="0" presId="urn:microsoft.com/office/officeart/2005/8/layout/hierarchy2"/>
    <dgm:cxn modelId="{C100786F-2584-48D6-A4F1-2A40ED3134F8}" type="presOf" srcId="{79B51888-69C5-49DC-8F82-AF00BCE6328D}" destId="{6DED6714-BE03-433B-9CA7-49E75DEB09BC}" srcOrd="1" destOrd="0" presId="urn:microsoft.com/office/officeart/2005/8/layout/hierarchy2"/>
    <dgm:cxn modelId="{4F423DF2-5188-4BF5-99E3-44E4DFFBAB89}" srcId="{CD392024-11FA-4F89-B125-38114C6A8686}" destId="{8440EADF-50A0-435D-9096-3AD492C60C61}" srcOrd="0" destOrd="0" parTransId="{34F8561F-219F-4F5D-9BEB-A9CDC346E41A}" sibTransId="{ABB79EDD-919D-4EC5-A527-65A59CF4CEA5}"/>
    <dgm:cxn modelId="{F9DCF91D-940D-4F33-8988-866FD81D6F34}" srcId="{B6D3FA81-5EDD-49F3-B41E-4DA353ADBA32}" destId="{CD392024-11FA-4F89-B125-38114C6A8686}" srcOrd="0" destOrd="0" parTransId="{16C3F863-ACFA-4ED7-9415-929D33CEF764}" sibTransId="{876CC81A-F618-436B-8DD2-5F3D4060202C}"/>
    <dgm:cxn modelId="{8C4B48CD-380B-4025-9216-9B0ADFA33CAA}" type="presOf" srcId="{ACE982D4-EA84-4349-AC2C-9EA9B5D6A711}" destId="{08DE6D84-8E26-4FDF-8039-A9F0266718ED}" srcOrd="0" destOrd="0" presId="urn:microsoft.com/office/officeart/2005/8/layout/hierarchy2"/>
    <dgm:cxn modelId="{EFB5AFB8-EB43-46A0-9CCA-FD205ED20253}" type="presOf" srcId="{B6D3FA81-5EDD-49F3-B41E-4DA353ADBA32}" destId="{EDA151B8-7C10-4F5B-8941-C109E15990FE}" srcOrd="0" destOrd="0" presId="urn:microsoft.com/office/officeart/2005/8/layout/hierarchy2"/>
    <dgm:cxn modelId="{622EA5DF-0F99-4A7A-B7C5-8FC8C4C1B21C}" srcId="{CD392024-11FA-4F89-B125-38114C6A8686}" destId="{542E6708-A127-4218-8531-09B149680E72}" srcOrd="1" destOrd="0" parTransId="{3DDF1D05-A44F-4FB7-85F1-502FAA5A0C3B}" sibTransId="{9B8A8F86-D5F2-45A6-9994-821DFF2BE8F4}"/>
    <dgm:cxn modelId="{48D58233-8679-4490-8FCF-E7ABFF9656C1}" type="presOf" srcId="{542E6708-A127-4218-8531-09B149680E72}" destId="{C28AA065-DDFC-4FE4-9B80-BF0E798248C5}" srcOrd="0" destOrd="0" presId="urn:microsoft.com/office/officeart/2005/8/layout/hierarchy2"/>
    <dgm:cxn modelId="{50662826-BAAA-4AE0-A754-676B85DBDF0F}" srcId="{CD392024-11FA-4F89-B125-38114C6A8686}" destId="{ACE982D4-EA84-4349-AC2C-9EA9B5D6A711}" srcOrd="2" destOrd="0" parTransId="{79B51888-69C5-49DC-8F82-AF00BCE6328D}" sibTransId="{9CFCBBDB-9EE1-4F42-B916-CE58EEE765EF}"/>
    <dgm:cxn modelId="{B499E671-8A01-41F1-87B1-5FFC8AFEFC45}" type="presOf" srcId="{34F8561F-219F-4F5D-9BEB-A9CDC346E41A}" destId="{3EB21CDD-A9BD-466C-90FD-142CEAD61B95}" srcOrd="0" destOrd="0" presId="urn:microsoft.com/office/officeart/2005/8/layout/hierarchy2"/>
    <dgm:cxn modelId="{5B8FD712-A9CA-48D5-84B4-ECF2D2754BDD}" type="presOf" srcId="{79B51888-69C5-49DC-8F82-AF00BCE6328D}" destId="{E081DE22-CD49-44AD-9CA8-7E74FA416C65}" srcOrd="0" destOrd="0" presId="urn:microsoft.com/office/officeart/2005/8/layout/hierarchy2"/>
    <dgm:cxn modelId="{E54E6F39-A9C9-40EA-9A61-FE686C088E1A}" type="presOf" srcId="{34F8561F-219F-4F5D-9BEB-A9CDC346E41A}" destId="{9682D773-91E8-46D7-8CA4-1A0AC8ED0976}" srcOrd="1" destOrd="0" presId="urn:microsoft.com/office/officeart/2005/8/layout/hierarchy2"/>
    <dgm:cxn modelId="{9056640B-03DB-4CE4-A364-6B8502934699}" type="presOf" srcId="{3DDF1D05-A44F-4FB7-85F1-502FAA5A0C3B}" destId="{B32301DE-DCDB-45E0-B300-0A21781E3210}" srcOrd="0" destOrd="0" presId="urn:microsoft.com/office/officeart/2005/8/layout/hierarchy2"/>
    <dgm:cxn modelId="{ECA1992A-CA79-40DE-A1B4-38E8C94E9C29}" type="presOf" srcId="{3DDF1D05-A44F-4FB7-85F1-502FAA5A0C3B}" destId="{8E689AB7-77CA-49DD-9473-2FE2C1518F62}" srcOrd="1" destOrd="0" presId="urn:microsoft.com/office/officeart/2005/8/layout/hierarchy2"/>
    <dgm:cxn modelId="{70F885C2-650E-4490-9CC6-C8593895A0F7}" type="presParOf" srcId="{EDA151B8-7C10-4F5B-8941-C109E15990FE}" destId="{FB9707FC-0423-4025-8CC0-20FEDFA88D75}" srcOrd="0" destOrd="0" presId="urn:microsoft.com/office/officeart/2005/8/layout/hierarchy2"/>
    <dgm:cxn modelId="{69D0C1F4-B8D3-4DB8-B473-E9AEF80E998B}" type="presParOf" srcId="{FB9707FC-0423-4025-8CC0-20FEDFA88D75}" destId="{3D013AC9-93A5-4ED9-A46A-3E91E83270D9}" srcOrd="0" destOrd="0" presId="urn:microsoft.com/office/officeart/2005/8/layout/hierarchy2"/>
    <dgm:cxn modelId="{EB05AC6B-80B0-47D9-9666-F01C86545F06}" type="presParOf" srcId="{FB9707FC-0423-4025-8CC0-20FEDFA88D75}" destId="{AC3461F6-57DC-487F-8F4A-993A1A212D0E}" srcOrd="1" destOrd="0" presId="urn:microsoft.com/office/officeart/2005/8/layout/hierarchy2"/>
    <dgm:cxn modelId="{10FA78B0-B180-4B98-88CF-542AEC3C5850}" type="presParOf" srcId="{AC3461F6-57DC-487F-8F4A-993A1A212D0E}" destId="{3EB21CDD-A9BD-466C-90FD-142CEAD61B95}" srcOrd="0" destOrd="0" presId="urn:microsoft.com/office/officeart/2005/8/layout/hierarchy2"/>
    <dgm:cxn modelId="{BE4824AA-7392-4AC7-80E6-051EEBEC9E80}" type="presParOf" srcId="{3EB21CDD-A9BD-466C-90FD-142CEAD61B95}" destId="{9682D773-91E8-46D7-8CA4-1A0AC8ED0976}" srcOrd="0" destOrd="0" presId="urn:microsoft.com/office/officeart/2005/8/layout/hierarchy2"/>
    <dgm:cxn modelId="{F12E7029-1730-42F5-8813-EB4B2377CA03}" type="presParOf" srcId="{AC3461F6-57DC-487F-8F4A-993A1A212D0E}" destId="{EF475331-85C5-4D30-B14B-FB173C40392D}" srcOrd="1" destOrd="0" presId="urn:microsoft.com/office/officeart/2005/8/layout/hierarchy2"/>
    <dgm:cxn modelId="{001AC926-62FE-41B0-8609-AE1146D4C6F1}" type="presParOf" srcId="{EF475331-85C5-4D30-B14B-FB173C40392D}" destId="{21550AD8-A58F-4074-93AD-BCC88168918C}" srcOrd="0" destOrd="0" presId="urn:microsoft.com/office/officeart/2005/8/layout/hierarchy2"/>
    <dgm:cxn modelId="{9F737390-80F9-4234-842D-79690C80036B}" type="presParOf" srcId="{EF475331-85C5-4D30-B14B-FB173C40392D}" destId="{6C0B8363-B886-4F19-A1A1-E5941C31BE74}" srcOrd="1" destOrd="0" presId="urn:microsoft.com/office/officeart/2005/8/layout/hierarchy2"/>
    <dgm:cxn modelId="{AB22DECB-CEB2-4DF2-A8CC-521C56E4BDEC}" type="presParOf" srcId="{AC3461F6-57DC-487F-8F4A-993A1A212D0E}" destId="{B32301DE-DCDB-45E0-B300-0A21781E3210}" srcOrd="2" destOrd="0" presId="urn:microsoft.com/office/officeart/2005/8/layout/hierarchy2"/>
    <dgm:cxn modelId="{5E269C06-31AC-4A7B-A6C7-FEA5BCDC938B}" type="presParOf" srcId="{B32301DE-DCDB-45E0-B300-0A21781E3210}" destId="{8E689AB7-77CA-49DD-9473-2FE2C1518F62}" srcOrd="0" destOrd="0" presId="urn:microsoft.com/office/officeart/2005/8/layout/hierarchy2"/>
    <dgm:cxn modelId="{A9E28332-B36D-4C1B-A627-B60A1E951981}" type="presParOf" srcId="{AC3461F6-57DC-487F-8F4A-993A1A212D0E}" destId="{D878C69A-054D-4AFA-AD5A-E0769FCDC96D}" srcOrd="3" destOrd="0" presId="urn:microsoft.com/office/officeart/2005/8/layout/hierarchy2"/>
    <dgm:cxn modelId="{EA7FFB88-9293-46F9-8516-C35A1BACCD91}" type="presParOf" srcId="{D878C69A-054D-4AFA-AD5A-E0769FCDC96D}" destId="{C28AA065-DDFC-4FE4-9B80-BF0E798248C5}" srcOrd="0" destOrd="0" presId="urn:microsoft.com/office/officeart/2005/8/layout/hierarchy2"/>
    <dgm:cxn modelId="{3E45DD91-BABF-46AD-AC4E-F866F0C03F66}" type="presParOf" srcId="{D878C69A-054D-4AFA-AD5A-E0769FCDC96D}" destId="{2C418295-1DEF-44FD-9416-1F097CC30E30}" srcOrd="1" destOrd="0" presId="urn:microsoft.com/office/officeart/2005/8/layout/hierarchy2"/>
    <dgm:cxn modelId="{4C088AA8-2400-417C-8F00-0064EB973B15}" type="presParOf" srcId="{AC3461F6-57DC-487F-8F4A-993A1A212D0E}" destId="{E081DE22-CD49-44AD-9CA8-7E74FA416C65}" srcOrd="4" destOrd="0" presId="urn:microsoft.com/office/officeart/2005/8/layout/hierarchy2"/>
    <dgm:cxn modelId="{21C20A78-B8FE-4484-AE4D-51B462383756}" type="presParOf" srcId="{E081DE22-CD49-44AD-9CA8-7E74FA416C65}" destId="{6DED6714-BE03-433B-9CA7-49E75DEB09BC}" srcOrd="0" destOrd="0" presId="urn:microsoft.com/office/officeart/2005/8/layout/hierarchy2"/>
    <dgm:cxn modelId="{2132C0EF-3883-4166-8BAB-9EAB0674329C}" type="presParOf" srcId="{AC3461F6-57DC-487F-8F4A-993A1A212D0E}" destId="{1057D1D5-9525-47AC-82F7-BC529C418800}" srcOrd="5" destOrd="0" presId="urn:microsoft.com/office/officeart/2005/8/layout/hierarchy2"/>
    <dgm:cxn modelId="{80258ECA-DF9B-468D-B7D7-BF6AB3287434}" type="presParOf" srcId="{1057D1D5-9525-47AC-82F7-BC529C418800}" destId="{08DE6D84-8E26-4FDF-8039-A9F0266718ED}" srcOrd="0" destOrd="0" presId="urn:microsoft.com/office/officeart/2005/8/layout/hierarchy2"/>
    <dgm:cxn modelId="{692A284C-7464-46D2-AEAE-41EC925971B8}" type="presParOf" srcId="{1057D1D5-9525-47AC-82F7-BC529C418800}" destId="{ECDFF9DA-C2F3-4CEA-AC79-44C74C6879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CAF2B6-AD85-4748-B5EF-C54663A684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D4F541-9688-4D86-96AA-C56E2B0596F4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Програма                   розвитку </a:t>
          </a:r>
          <a:r>
            <a:rPr lang="ru-RU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                           </a:t>
          </a:r>
          <a:r>
            <a:rPr lang="ru-RU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Бородінської</a:t>
          </a:r>
          <a:r>
            <a: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ТГ</a:t>
          </a:r>
          <a:br>
            <a: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2021-2025 роки</a:t>
          </a:r>
          <a:endParaRPr lang="ru-RU" i="1" dirty="0">
            <a:solidFill>
              <a:schemeClr val="bg1"/>
            </a:solidFill>
          </a:endParaRPr>
        </a:p>
      </dgm:t>
    </dgm:pt>
    <dgm:pt modelId="{8763C7B1-2532-415A-B126-8433C5065D34}" type="parTrans" cxnId="{6E92E43F-605B-49B0-ACD7-11BA7CECFD30}">
      <dgm:prSet/>
      <dgm:spPr/>
      <dgm:t>
        <a:bodyPr/>
        <a:lstStyle/>
        <a:p>
          <a:endParaRPr lang="ru-RU"/>
        </a:p>
      </dgm:t>
    </dgm:pt>
    <dgm:pt modelId="{EBBA3996-8116-41D0-8EFD-D9DAF1DDE846}" type="sibTrans" cxnId="{6E92E43F-605B-49B0-ACD7-11BA7CECFD30}">
      <dgm:prSet/>
      <dgm:spPr/>
      <dgm:t>
        <a:bodyPr/>
        <a:lstStyle/>
        <a:p>
          <a:endParaRPr lang="ru-RU"/>
        </a:p>
      </dgm:t>
    </dgm:pt>
    <dgm:pt modelId="{AA67BAB3-57B6-41BC-8BCB-0238AB84953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«</a:t>
          </a:r>
          <a:r>
            <a:rPr lang="ru-RU" b="1" dirty="0" err="1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Патріот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»</a:t>
          </a:r>
          <a:endParaRPr lang="ru-RU" b="1" dirty="0">
            <a:solidFill>
              <a:schemeClr val="bg1"/>
            </a:solidFill>
            <a:effectLst/>
          </a:endParaRPr>
        </a:p>
      </dgm:t>
    </dgm:pt>
    <dgm:pt modelId="{CBB52133-F228-496B-BA3C-D0ABFA80FAFC}" type="parTrans" cxnId="{C65B3E9A-DE61-40F1-B620-1E570465D9DA}">
      <dgm:prSet/>
      <dgm:spPr/>
      <dgm:t>
        <a:bodyPr/>
        <a:lstStyle/>
        <a:p>
          <a:endParaRPr lang="ru-RU" dirty="0"/>
        </a:p>
      </dgm:t>
    </dgm:pt>
    <dgm:pt modelId="{36942D2A-D0A7-49FD-8E30-5C6D7714A37E}" type="sibTrans" cxnId="{C65B3E9A-DE61-40F1-B620-1E570465D9DA}">
      <dgm:prSet/>
      <dgm:spPr/>
      <dgm:t>
        <a:bodyPr/>
        <a:lstStyle/>
        <a:p>
          <a:endParaRPr lang="ru-RU"/>
        </a:p>
      </dgm:t>
    </dgm:pt>
    <dgm:pt modelId="{78955791-2116-4127-B2C2-43159AFD261E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Програма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відпочинку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b="1" dirty="0">
            <a:solidFill>
              <a:schemeClr val="bg1"/>
            </a:solidFill>
          </a:endParaRPr>
        </a:p>
      </dgm:t>
    </dgm:pt>
    <dgm:pt modelId="{D74EE6AD-799F-46B1-B84F-E907AFFA5017}" type="parTrans" cxnId="{B6167478-F542-4241-AB34-2B979036AFC0}">
      <dgm:prSet/>
      <dgm:spPr/>
      <dgm:t>
        <a:bodyPr/>
        <a:lstStyle/>
        <a:p>
          <a:endParaRPr lang="ru-RU" dirty="0"/>
        </a:p>
      </dgm:t>
    </dgm:pt>
    <dgm:pt modelId="{2FCF9D0D-6873-4792-904E-4B760CDE78AD}" type="sibTrans" cxnId="{B6167478-F542-4241-AB34-2B979036AFC0}">
      <dgm:prSet/>
      <dgm:spPr/>
      <dgm:t>
        <a:bodyPr/>
        <a:lstStyle/>
        <a:p>
          <a:endParaRPr lang="ru-RU"/>
        </a:p>
      </dgm:t>
    </dgm:pt>
    <dgm:pt modelId="{90DF8E1E-E348-4191-8C33-AFA966C4698E}" type="pres">
      <dgm:prSet presAssocID="{12CAF2B6-AD85-4748-B5EF-C54663A684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61BB46-3AD0-4E7D-9EA6-C3B9A54011E5}" type="pres">
      <dgm:prSet presAssocID="{B2D4F541-9688-4D86-96AA-C56E2B0596F4}" presName="hierRoot1" presStyleCnt="0">
        <dgm:presLayoutVars>
          <dgm:hierBranch val="init"/>
        </dgm:presLayoutVars>
      </dgm:prSet>
      <dgm:spPr/>
    </dgm:pt>
    <dgm:pt modelId="{61F7F558-D46C-4C3E-A7C0-7BCAC060FBBF}" type="pres">
      <dgm:prSet presAssocID="{B2D4F541-9688-4D86-96AA-C56E2B0596F4}" presName="rootComposite1" presStyleCnt="0"/>
      <dgm:spPr/>
    </dgm:pt>
    <dgm:pt modelId="{E58A369E-B628-4395-A126-FF146F335EF1}" type="pres">
      <dgm:prSet presAssocID="{B2D4F541-9688-4D86-96AA-C56E2B0596F4}" presName="rootText1" presStyleLbl="node0" presStyleIdx="0" presStyleCnt="1" custScaleX="141367" custScaleY="124154" custLinFactNeighborX="-4483" custLinFactNeighborY="-149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F12CB1F-292D-4BBF-90D4-8D7122F7DF72}" type="pres">
      <dgm:prSet presAssocID="{B2D4F541-9688-4D86-96AA-C56E2B0596F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6536A4A-64E5-4A31-8A10-AC52B9D06FFC}" type="pres">
      <dgm:prSet presAssocID="{B2D4F541-9688-4D86-96AA-C56E2B0596F4}" presName="hierChild2" presStyleCnt="0"/>
      <dgm:spPr/>
    </dgm:pt>
    <dgm:pt modelId="{9E5CBFBC-DD01-4EC3-A1FC-F68877A1BEA0}" type="pres">
      <dgm:prSet presAssocID="{CBB52133-F228-496B-BA3C-D0ABFA80FAF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92802BD-4B71-45E8-ABE8-0DF6A1F2E41D}" type="pres">
      <dgm:prSet presAssocID="{AA67BAB3-57B6-41BC-8BCB-0238AB84953A}" presName="hierRoot2" presStyleCnt="0">
        <dgm:presLayoutVars>
          <dgm:hierBranch val="init"/>
        </dgm:presLayoutVars>
      </dgm:prSet>
      <dgm:spPr/>
    </dgm:pt>
    <dgm:pt modelId="{24024CB3-2F5C-4513-B22D-3BF0D9CEA570}" type="pres">
      <dgm:prSet presAssocID="{AA67BAB3-57B6-41BC-8BCB-0238AB84953A}" presName="rootComposite" presStyleCnt="0"/>
      <dgm:spPr/>
    </dgm:pt>
    <dgm:pt modelId="{D803A3AB-9B59-493C-BB46-43CDE01B7FBD}" type="pres">
      <dgm:prSet presAssocID="{AA67BAB3-57B6-41BC-8BCB-0238AB84953A}" presName="rootText" presStyleLbl="node2" presStyleIdx="0" presStyleCnt="2" custScaleY="82570">
        <dgm:presLayoutVars>
          <dgm:chPref val="3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  <dgm:pt modelId="{35FA7CA9-AC02-423A-842D-A004188992A4}" type="pres">
      <dgm:prSet presAssocID="{AA67BAB3-57B6-41BC-8BCB-0238AB84953A}" presName="rootConnector" presStyleLbl="node2" presStyleIdx="0" presStyleCnt="2"/>
      <dgm:spPr/>
      <dgm:t>
        <a:bodyPr/>
        <a:lstStyle/>
        <a:p>
          <a:endParaRPr lang="ru-RU"/>
        </a:p>
      </dgm:t>
    </dgm:pt>
    <dgm:pt modelId="{B295C1E4-8D2D-46B4-B40F-CD5FA6610C1A}" type="pres">
      <dgm:prSet presAssocID="{AA67BAB3-57B6-41BC-8BCB-0238AB84953A}" presName="hierChild4" presStyleCnt="0"/>
      <dgm:spPr/>
    </dgm:pt>
    <dgm:pt modelId="{9B6B9CFA-C6FF-477F-9B34-8FFE12C0F434}" type="pres">
      <dgm:prSet presAssocID="{AA67BAB3-57B6-41BC-8BCB-0238AB84953A}" presName="hierChild5" presStyleCnt="0"/>
      <dgm:spPr/>
    </dgm:pt>
    <dgm:pt modelId="{DD312A7D-19A7-4F53-90A5-17A741A6575A}" type="pres">
      <dgm:prSet presAssocID="{D74EE6AD-799F-46B1-B84F-E907AFFA501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42493D1-88AA-4AE0-8810-94A9BABEC7FF}" type="pres">
      <dgm:prSet presAssocID="{78955791-2116-4127-B2C2-43159AFD261E}" presName="hierRoot2" presStyleCnt="0">
        <dgm:presLayoutVars>
          <dgm:hierBranch val="init"/>
        </dgm:presLayoutVars>
      </dgm:prSet>
      <dgm:spPr/>
    </dgm:pt>
    <dgm:pt modelId="{56CD9240-5F2F-48F2-949F-F02B3CB7845B}" type="pres">
      <dgm:prSet presAssocID="{78955791-2116-4127-B2C2-43159AFD261E}" presName="rootComposite" presStyleCnt="0"/>
      <dgm:spPr/>
    </dgm:pt>
    <dgm:pt modelId="{789820FA-AF81-4A27-90F5-967BA91A84C0}" type="pres">
      <dgm:prSet presAssocID="{78955791-2116-4127-B2C2-43159AFD261E}" presName="rootText" presStyleLbl="node2" presStyleIdx="1" presStyleCnt="2" custScaleY="86863">
        <dgm:presLayoutVars>
          <dgm:chPref val="3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  <dgm:pt modelId="{63EA9BFA-D644-4FF4-9C6D-10C9C3CDEBAE}" type="pres">
      <dgm:prSet presAssocID="{78955791-2116-4127-B2C2-43159AFD261E}" presName="rootConnector" presStyleLbl="node2" presStyleIdx="1" presStyleCnt="2"/>
      <dgm:spPr/>
      <dgm:t>
        <a:bodyPr/>
        <a:lstStyle/>
        <a:p>
          <a:endParaRPr lang="ru-RU"/>
        </a:p>
      </dgm:t>
    </dgm:pt>
    <dgm:pt modelId="{5CCA7F5A-6B4E-4E1C-8A54-9E7033E4AA5A}" type="pres">
      <dgm:prSet presAssocID="{78955791-2116-4127-B2C2-43159AFD261E}" presName="hierChild4" presStyleCnt="0"/>
      <dgm:spPr/>
    </dgm:pt>
    <dgm:pt modelId="{506F0266-540B-4EB1-A471-DEB566FA700E}" type="pres">
      <dgm:prSet presAssocID="{78955791-2116-4127-B2C2-43159AFD261E}" presName="hierChild5" presStyleCnt="0"/>
      <dgm:spPr/>
    </dgm:pt>
    <dgm:pt modelId="{FB448568-6D3C-4118-9EE6-BC5FD25AFD3A}" type="pres">
      <dgm:prSet presAssocID="{B2D4F541-9688-4D86-96AA-C56E2B0596F4}" presName="hierChild3" presStyleCnt="0"/>
      <dgm:spPr/>
    </dgm:pt>
  </dgm:ptLst>
  <dgm:cxnLst>
    <dgm:cxn modelId="{C65B3E9A-DE61-40F1-B620-1E570465D9DA}" srcId="{B2D4F541-9688-4D86-96AA-C56E2B0596F4}" destId="{AA67BAB3-57B6-41BC-8BCB-0238AB84953A}" srcOrd="0" destOrd="0" parTransId="{CBB52133-F228-496B-BA3C-D0ABFA80FAFC}" sibTransId="{36942D2A-D0A7-49FD-8E30-5C6D7714A37E}"/>
    <dgm:cxn modelId="{81D1AC74-5DD8-480B-99C9-B354D058403F}" type="presOf" srcId="{B2D4F541-9688-4D86-96AA-C56E2B0596F4}" destId="{3F12CB1F-292D-4BBF-90D4-8D7122F7DF72}" srcOrd="1" destOrd="0" presId="urn:microsoft.com/office/officeart/2005/8/layout/orgChart1"/>
    <dgm:cxn modelId="{CF52C204-A37D-49F6-9738-0EE84DAFDF37}" type="presOf" srcId="{12CAF2B6-AD85-4748-B5EF-C54663A684E9}" destId="{90DF8E1E-E348-4191-8C33-AFA966C4698E}" srcOrd="0" destOrd="0" presId="urn:microsoft.com/office/officeart/2005/8/layout/orgChart1"/>
    <dgm:cxn modelId="{18743C78-811F-4647-AB7E-5420179B3E8F}" type="presOf" srcId="{AA67BAB3-57B6-41BC-8BCB-0238AB84953A}" destId="{D803A3AB-9B59-493C-BB46-43CDE01B7FBD}" srcOrd="0" destOrd="0" presId="urn:microsoft.com/office/officeart/2005/8/layout/orgChart1"/>
    <dgm:cxn modelId="{017542F8-8B9A-44FC-86ED-5B884682912A}" type="presOf" srcId="{AA67BAB3-57B6-41BC-8BCB-0238AB84953A}" destId="{35FA7CA9-AC02-423A-842D-A004188992A4}" srcOrd="1" destOrd="0" presId="urn:microsoft.com/office/officeart/2005/8/layout/orgChart1"/>
    <dgm:cxn modelId="{C19D38C9-D35D-4604-A136-19B6C83086D0}" type="presOf" srcId="{78955791-2116-4127-B2C2-43159AFD261E}" destId="{789820FA-AF81-4A27-90F5-967BA91A84C0}" srcOrd="0" destOrd="0" presId="urn:microsoft.com/office/officeart/2005/8/layout/orgChart1"/>
    <dgm:cxn modelId="{BDC368CD-8055-423B-A77A-F6B765AF4E78}" type="presOf" srcId="{B2D4F541-9688-4D86-96AA-C56E2B0596F4}" destId="{E58A369E-B628-4395-A126-FF146F335EF1}" srcOrd="0" destOrd="0" presId="urn:microsoft.com/office/officeart/2005/8/layout/orgChart1"/>
    <dgm:cxn modelId="{6E92E43F-605B-49B0-ACD7-11BA7CECFD30}" srcId="{12CAF2B6-AD85-4748-B5EF-C54663A684E9}" destId="{B2D4F541-9688-4D86-96AA-C56E2B0596F4}" srcOrd="0" destOrd="0" parTransId="{8763C7B1-2532-415A-B126-8433C5065D34}" sibTransId="{EBBA3996-8116-41D0-8EFD-D9DAF1DDE846}"/>
    <dgm:cxn modelId="{9C1F9CC3-9E75-4459-AB6E-B037A4826DA4}" type="presOf" srcId="{D74EE6AD-799F-46B1-B84F-E907AFFA5017}" destId="{DD312A7D-19A7-4F53-90A5-17A741A6575A}" srcOrd="0" destOrd="0" presId="urn:microsoft.com/office/officeart/2005/8/layout/orgChart1"/>
    <dgm:cxn modelId="{B6167478-F542-4241-AB34-2B979036AFC0}" srcId="{B2D4F541-9688-4D86-96AA-C56E2B0596F4}" destId="{78955791-2116-4127-B2C2-43159AFD261E}" srcOrd="1" destOrd="0" parTransId="{D74EE6AD-799F-46B1-B84F-E907AFFA5017}" sibTransId="{2FCF9D0D-6873-4792-904E-4B760CDE78AD}"/>
    <dgm:cxn modelId="{F8BF7463-4EAD-4AA8-8F34-E704C48B061A}" type="presOf" srcId="{CBB52133-F228-496B-BA3C-D0ABFA80FAFC}" destId="{9E5CBFBC-DD01-4EC3-A1FC-F68877A1BEA0}" srcOrd="0" destOrd="0" presId="urn:microsoft.com/office/officeart/2005/8/layout/orgChart1"/>
    <dgm:cxn modelId="{E0F7966B-3A42-4382-99B2-55B7AF165ED3}" type="presOf" srcId="{78955791-2116-4127-B2C2-43159AFD261E}" destId="{63EA9BFA-D644-4FF4-9C6D-10C9C3CDEBAE}" srcOrd="1" destOrd="0" presId="urn:microsoft.com/office/officeart/2005/8/layout/orgChart1"/>
    <dgm:cxn modelId="{F33D195D-F1C3-404D-AF86-9CA8CAD067E7}" type="presParOf" srcId="{90DF8E1E-E348-4191-8C33-AFA966C4698E}" destId="{2161BB46-3AD0-4E7D-9EA6-C3B9A54011E5}" srcOrd="0" destOrd="0" presId="urn:microsoft.com/office/officeart/2005/8/layout/orgChart1"/>
    <dgm:cxn modelId="{BF01B49C-1846-466E-B5BA-4B4E87FE4E33}" type="presParOf" srcId="{2161BB46-3AD0-4E7D-9EA6-C3B9A54011E5}" destId="{61F7F558-D46C-4C3E-A7C0-7BCAC060FBBF}" srcOrd="0" destOrd="0" presId="urn:microsoft.com/office/officeart/2005/8/layout/orgChart1"/>
    <dgm:cxn modelId="{A7DA7A52-A80E-4040-93CA-4D009DBE7244}" type="presParOf" srcId="{61F7F558-D46C-4C3E-A7C0-7BCAC060FBBF}" destId="{E58A369E-B628-4395-A126-FF146F335EF1}" srcOrd="0" destOrd="0" presId="urn:microsoft.com/office/officeart/2005/8/layout/orgChart1"/>
    <dgm:cxn modelId="{B0E7AE47-6E66-4F58-BBF3-F63B73EB659F}" type="presParOf" srcId="{61F7F558-D46C-4C3E-A7C0-7BCAC060FBBF}" destId="{3F12CB1F-292D-4BBF-90D4-8D7122F7DF72}" srcOrd="1" destOrd="0" presId="urn:microsoft.com/office/officeart/2005/8/layout/orgChart1"/>
    <dgm:cxn modelId="{F7623BE3-7AC2-46E6-8B0C-321644F9416A}" type="presParOf" srcId="{2161BB46-3AD0-4E7D-9EA6-C3B9A54011E5}" destId="{96536A4A-64E5-4A31-8A10-AC52B9D06FFC}" srcOrd="1" destOrd="0" presId="urn:microsoft.com/office/officeart/2005/8/layout/orgChart1"/>
    <dgm:cxn modelId="{A8A3B99A-D437-4706-B799-05FB693C1AFB}" type="presParOf" srcId="{96536A4A-64E5-4A31-8A10-AC52B9D06FFC}" destId="{9E5CBFBC-DD01-4EC3-A1FC-F68877A1BEA0}" srcOrd="0" destOrd="0" presId="urn:microsoft.com/office/officeart/2005/8/layout/orgChart1"/>
    <dgm:cxn modelId="{1179AA44-DA59-46C7-AFA7-00F2AD8D30C6}" type="presParOf" srcId="{96536A4A-64E5-4A31-8A10-AC52B9D06FFC}" destId="{992802BD-4B71-45E8-ABE8-0DF6A1F2E41D}" srcOrd="1" destOrd="0" presId="urn:microsoft.com/office/officeart/2005/8/layout/orgChart1"/>
    <dgm:cxn modelId="{2302C1B1-C7F3-4DB8-9A79-42F204E8173D}" type="presParOf" srcId="{992802BD-4B71-45E8-ABE8-0DF6A1F2E41D}" destId="{24024CB3-2F5C-4513-B22D-3BF0D9CEA570}" srcOrd="0" destOrd="0" presId="urn:microsoft.com/office/officeart/2005/8/layout/orgChart1"/>
    <dgm:cxn modelId="{6BD98B8F-A9A7-41FF-9F5B-7B7062E200E3}" type="presParOf" srcId="{24024CB3-2F5C-4513-B22D-3BF0D9CEA570}" destId="{D803A3AB-9B59-493C-BB46-43CDE01B7FBD}" srcOrd="0" destOrd="0" presId="urn:microsoft.com/office/officeart/2005/8/layout/orgChart1"/>
    <dgm:cxn modelId="{C2FE0480-8EA8-4DD6-A893-E3F04954552F}" type="presParOf" srcId="{24024CB3-2F5C-4513-B22D-3BF0D9CEA570}" destId="{35FA7CA9-AC02-423A-842D-A004188992A4}" srcOrd="1" destOrd="0" presId="urn:microsoft.com/office/officeart/2005/8/layout/orgChart1"/>
    <dgm:cxn modelId="{3D3E02C9-8EF2-49F4-B438-E3CE755B42D9}" type="presParOf" srcId="{992802BD-4B71-45E8-ABE8-0DF6A1F2E41D}" destId="{B295C1E4-8D2D-46B4-B40F-CD5FA6610C1A}" srcOrd="1" destOrd="0" presId="urn:microsoft.com/office/officeart/2005/8/layout/orgChart1"/>
    <dgm:cxn modelId="{A3D5F088-B596-474E-AE33-CE4AEE536AE8}" type="presParOf" srcId="{992802BD-4B71-45E8-ABE8-0DF6A1F2E41D}" destId="{9B6B9CFA-C6FF-477F-9B34-8FFE12C0F434}" srcOrd="2" destOrd="0" presId="urn:microsoft.com/office/officeart/2005/8/layout/orgChart1"/>
    <dgm:cxn modelId="{6C70991B-BB90-499B-B8F1-6109B586231D}" type="presParOf" srcId="{96536A4A-64E5-4A31-8A10-AC52B9D06FFC}" destId="{DD312A7D-19A7-4F53-90A5-17A741A6575A}" srcOrd="2" destOrd="0" presId="urn:microsoft.com/office/officeart/2005/8/layout/orgChart1"/>
    <dgm:cxn modelId="{C43518CA-E599-4CC3-AD7D-6BE3D2AF61D1}" type="presParOf" srcId="{96536A4A-64E5-4A31-8A10-AC52B9D06FFC}" destId="{F42493D1-88AA-4AE0-8810-94A9BABEC7FF}" srcOrd="3" destOrd="0" presId="urn:microsoft.com/office/officeart/2005/8/layout/orgChart1"/>
    <dgm:cxn modelId="{95F7C3CF-0F20-416D-978D-BE99F7C117C8}" type="presParOf" srcId="{F42493D1-88AA-4AE0-8810-94A9BABEC7FF}" destId="{56CD9240-5F2F-48F2-949F-F02B3CB7845B}" srcOrd="0" destOrd="0" presId="urn:microsoft.com/office/officeart/2005/8/layout/orgChart1"/>
    <dgm:cxn modelId="{B057F39B-DA4A-45AE-9D70-49D46CB86F4B}" type="presParOf" srcId="{56CD9240-5F2F-48F2-949F-F02B3CB7845B}" destId="{789820FA-AF81-4A27-90F5-967BA91A84C0}" srcOrd="0" destOrd="0" presId="urn:microsoft.com/office/officeart/2005/8/layout/orgChart1"/>
    <dgm:cxn modelId="{57447FFB-F1EA-4064-8000-11DAE2A40F95}" type="presParOf" srcId="{56CD9240-5F2F-48F2-949F-F02B3CB7845B}" destId="{63EA9BFA-D644-4FF4-9C6D-10C9C3CDEBAE}" srcOrd="1" destOrd="0" presId="urn:microsoft.com/office/officeart/2005/8/layout/orgChart1"/>
    <dgm:cxn modelId="{F0293F5B-849D-4F62-856A-4DCF663553A7}" type="presParOf" srcId="{F42493D1-88AA-4AE0-8810-94A9BABEC7FF}" destId="{5CCA7F5A-6B4E-4E1C-8A54-9E7033E4AA5A}" srcOrd="1" destOrd="0" presId="urn:microsoft.com/office/officeart/2005/8/layout/orgChart1"/>
    <dgm:cxn modelId="{BA0F730A-91D3-42C7-8628-25A8AC1393CD}" type="presParOf" srcId="{F42493D1-88AA-4AE0-8810-94A9BABEC7FF}" destId="{506F0266-540B-4EB1-A471-DEB566FA700E}" srcOrd="2" destOrd="0" presId="urn:microsoft.com/office/officeart/2005/8/layout/orgChart1"/>
    <dgm:cxn modelId="{E16BBFBE-BBE1-483B-A0BA-CEDF759B2685}" type="presParOf" srcId="{2161BB46-3AD0-4E7D-9EA6-C3B9A54011E5}" destId="{FB448568-6D3C-4118-9EE6-BC5FD25AFD3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B3A184-DB96-44A9-9450-6A9314B4DE7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CED8BF8-79E3-4261-B1FC-EEB472996246}">
      <dgm:prSet custT="1"/>
      <dgm:spPr/>
      <dgm:t>
        <a:bodyPr/>
        <a:lstStyle/>
        <a:p>
          <a:pPr rtl="0"/>
          <a:endParaRPr lang="uk-UA" sz="1600" dirty="0"/>
        </a:p>
      </dgm:t>
    </dgm:pt>
    <dgm:pt modelId="{AC5266FD-23AE-4CE1-93FB-82F2037AD263}" type="sibTrans" cxnId="{6076983A-FD88-41A8-8DDF-50E2D3644BDE}">
      <dgm:prSet/>
      <dgm:spPr/>
      <dgm:t>
        <a:bodyPr/>
        <a:lstStyle/>
        <a:p>
          <a:endParaRPr lang="uk-UA"/>
        </a:p>
      </dgm:t>
    </dgm:pt>
    <dgm:pt modelId="{3F904D40-7976-40E2-BF05-DCDC52A2E3B5}" type="parTrans" cxnId="{6076983A-FD88-41A8-8DDF-50E2D3644BDE}">
      <dgm:prSet/>
      <dgm:spPr/>
      <dgm:t>
        <a:bodyPr/>
        <a:lstStyle/>
        <a:p>
          <a:endParaRPr lang="uk-UA"/>
        </a:p>
      </dgm:t>
    </dgm:pt>
    <dgm:pt modelId="{49836165-0966-4706-A46E-9086FBC04E24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З</a:t>
          </a:r>
          <a:r>
            <a:rPr lang="ru-RU" dirty="0"/>
            <a:t>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метою забезпечення ефективного оздоровлення і повноцінного відпочинку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Бородінською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ТГ організовано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оздоровлення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  287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коштів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місцевого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бюджету:</a:t>
          </a:r>
          <a:endParaRPr lang="uk-UA" dirty="0"/>
        </a:p>
      </dgm:t>
    </dgm:pt>
    <dgm:pt modelId="{48290502-ACAB-4F1E-8D39-6AC8BCE6A357}" type="parTrans" cxnId="{E94F3671-A104-4D1D-8A1B-03AD237D401D}">
      <dgm:prSet/>
      <dgm:spPr/>
      <dgm:t>
        <a:bodyPr/>
        <a:lstStyle/>
        <a:p>
          <a:endParaRPr lang="uk-UA"/>
        </a:p>
      </dgm:t>
    </dgm:pt>
    <dgm:pt modelId="{D9D0B842-91E4-4865-8109-11EFE6C807E5}" type="sibTrans" cxnId="{E94F3671-A104-4D1D-8A1B-03AD237D401D}">
      <dgm:prSet/>
      <dgm:spPr/>
      <dgm:t>
        <a:bodyPr/>
        <a:lstStyle/>
        <a:p>
          <a:endParaRPr lang="uk-UA"/>
        </a:p>
      </dgm:t>
    </dgm:pt>
    <dgm:pt modelId="{E29957F7-25FF-4EC4-98A5-30745C49CB3D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E2EFDD-7477-41A6-9AC7-BADE23855E81}" type="parTrans" cxnId="{AF88E16F-149B-4794-8B93-3E25A39DF834}">
      <dgm:prSet/>
      <dgm:spPr/>
      <dgm:t>
        <a:bodyPr/>
        <a:lstStyle/>
        <a:p>
          <a:endParaRPr lang="uk-UA"/>
        </a:p>
      </dgm:t>
    </dgm:pt>
    <dgm:pt modelId="{94EF3D9D-2A13-4F85-866F-CD1DB59D85E8}" type="sibTrans" cxnId="{AF88E16F-149B-4794-8B93-3E25A39DF834}">
      <dgm:prSet/>
      <dgm:spPr/>
      <dgm:t>
        <a:bodyPr/>
        <a:lstStyle/>
        <a:p>
          <a:endParaRPr lang="uk-UA"/>
        </a:p>
      </dgm:t>
    </dgm:pt>
    <dgm:pt modelId="{044133C0-6BB3-4942-ABF2-C16268F1927D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ДОЗ «Буревестник»  - 287 путівок, </a:t>
          </a:r>
        </a:p>
      </dgm:t>
    </dgm:pt>
    <dgm:pt modelId="{57FF17BE-7BBB-4E4D-ADB1-BB7509AC5A5F}" type="parTrans" cxnId="{8A14AD57-65DF-4D57-9620-9EAE240337B4}">
      <dgm:prSet/>
      <dgm:spPr/>
      <dgm:t>
        <a:bodyPr/>
        <a:lstStyle/>
        <a:p>
          <a:endParaRPr lang="uk-UA"/>
        </a:p>
      </dgm:t>
    </dgm:pt>
    <dgm:pt modelId="{B9F61A01-B88D-4197-98DB-1A5560815B16}" type="sibTrans" cxnId="{8A14AD57-65DF-4D57-9620-9EAE240337B4}">
      <dgm:prSet/>
      <dgm:spPr/>
      <dgm:t>
        <a:bodyPr/>
        <a:lstStyle/>
        <a:p>
          <a:endParaRPr lang="uk-UA"/>
        </a:p>
      </dgm:t>
    </dgm:pt>
    <dgm:pt modelId="{3181F644-20FB-40DF-B3FC-25A7EE57AC6D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13ADD31-03BA-4EF1-B780-7F2BD387DE41}" type="parTrans" cxnId="{6424CE61-72F6-46F7-A0E6-457BD7124F0F}">
      <dgm:prSet/>
      <dgm:spPr/>
      <dgm:t>
        <a:bodyPr/>
        <a:lstStyle/>
        <a:p>
          <a:endParaRPr lang="uk-UA"/>
        </a:p>
      </dgm:t>
    </dgm:pt>
    <dgm:pt modelId="{EED779B4-7E6B-4D9D-A893-CC83A4B24FF1}" type="sibTrans" cxnId="{6424CE61-72F6-46F7-A0E6-457BD7124F0F}">
      <dgm:prSet/>
      <dgm:spPr/>
      <dgm:t>
        <a:bodyPr/>
        <a:lstStyle/>
        <a:p>
          <a:endParaRPr lang="uk-UA"/>
        </a:p>
      </dgm:t>
    </dgm:pt>
    <dgm:pt modelId="{4828EE42-DEF5-4A3F-BA97-AD21DD934959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з них оздоровленням охоплено </a:t>
          </a:r>
        </a:p>
      </dgm:t>
    </dgm:pt>
    <dgm:pt modelId="{B1ADFDBA-A5C0-47A2-9C93-DA6072E64D61}" type="parTrans" cxnId="{421E9AB9-CFCA-4C9D-9DAA-3D03E83A15DD}">
      <dgm:prSet/>
      <dgm:spPr/>
      <dgm:t>
        <a:bodyPr/>
        <a:lstStyle/>
        <a:p>
          <a:endParaRPr lang="uk-UA"/>
        </a:p>
      </dgm:t>
    </dgm:pt>
    <dgm:pt modelId="{64C18EA7-2EA9-47D2-8D1B-41FFE3B01383}" type="sibTrans" cxnId="{421E9AB9-CFCA-4C9D-9DAA-3D03E83A15DD}">
      <dgm:prSet/>
      <dgm:spPr/>
      <dgm:t>
        <a:bodyPr/>
        <a:lstStyle/>
        <a:p>
          <a:endParaRPr lang="uk-UA"/>
        </a:p>
      </dgm:t>
    </dgm:pt>
    <dgm:pt modelId="{4D8B0869-19AD-46BC-B068-16963D86786C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8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з малозабезпечених сімей, </a:t>
          </a:r>
        </a:p>
      </dgm:t>
    </dgm:pt>
    <dgm:pt modelId="{CF0C62CF-261F-47D1-926D-866FB447D426}" type="parTrans" cxnId="{FDCDCF6B-B95A-467F-84EE-07F8ACF20100}">
      <dgm:prSet/>
      <dgm:spPr/>
      <dgm:t>
        <a:bodyPr/>
        <a:lstStyle/>
        <a:p>
          <a:endParaRPr lang="uk-UA"/>
        </a:p>
      </dgm:t>
    </dgm:pt>
    <dgm:pt modelId="{430DD89C-8F6C-41C4-A8AE-E791AD07308A}" type="sibTrans" cxnId="{FDCDCF6B-B95A-467F-84EE-07F8ACF20100}">
      <dgm:prSet/>
      <dgm:spPr/>
      <dgm:t>
        <a:bodyPr/>
        <a:lstStyle/>
        <a:p>
          <a:endParaRPr lang="uk-UA"/>
        </a:p>
      </dgm:t>
    </dgm:pt>
    <dgm:pt modelId="{DD138A7B-A118-4BFB-AB80-3AAF48F22057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15 – з багатодітних, </a:t>
          </a:r>
        </a:p>
      </dgm:t>
    </dgm:pt>
    <dgm:pt modelId="{10141115-3F28-41A0-B239-9079F08980FE}" type="parTrans" cxnId="{4944FAA2-C3F8-476D-A6A7-E7AA9E811E19}">
      <dgm:prSet/>
      <dgm:spPr/>
      <dgm:t>
        <a:bodyPr/>
        <a:lstStyle/>
        <a:p>
          <a:endParaRPr lang="uk-UA"/>
        </a:p>
      </dgm:t>
    </dgm:pt>
    <dgm:pt modelId="{EC55349E-6D77-4184-BFCE-0B0E010BAF79}" type="sibTrans" cxnId="{4944FAA2-C3F8-476D-A6A7-E7AA9E811E19}">
      <dgm:prSet/>
      <dgm:spPr/>
      <dgm:t>
        <a:bodyPr/>
        <a:lstStyle/>
        <a:p>
          <a:endParaRPr lang="uk-UA"/>
        </a:p>
      </dgm:t>
    </dgm:pt>
    <dgm:pt modelId="{3CFBD93B-5C7A-4C76-8F79-E1ECD55999E7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5 дитини-сироти, </a:t>
          </a:r>
        </a:p>
      </dgm:t>
    </dgm:pt>
    <dgm:pt modelId="{00740185-E2CE-4ACD-8FE9-2BBAF8EAA8F1}" type="parTrans" cxnId="{2C6BFDDD-56D9-4C34-86FF-1F3874138619}">
      <dgm:prSet/>
      <dgm:spPr/>
      <dgm:t>
        <a:bodyPr/>
        <a:lstStyle/>
        <a:p>
          <a:endParaRPr lang="uk-UA"/>
        </a:p>
      </dgm:t>
    </dgm:pt>
    <dgm:pt modelId="{AC2D039E-0844-4E6A-95B3-C12C2BC7E6E9}" type="sibTrans" cxnId="{2C6BFDDD-56D9-4C34-86FF-1F3874138619}">
      <dgm:prSet/>
      <dgm:spPr/>
      <dgm:t>
        <a:bodyPr/>
        <a:lstStyle/>
        <a:p>
          <a:endParaRPr lang="uk-UA"/>
        </a:p>
      </dgm:t>
    </dgm:pt>
    <dgm:pt modelId="{1411CE17-C5C9-4024-8D87-F5F6DD830E9E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1 дитина-інвалід, </a:t>
          </a:r>
        </a:p>
      </dgm:t>
    </dgm:pt>
    <dgm:pt modelId="{B24EA799-4A33-4629-AC91-810F1B480CCB}" type="parTrans" cxnId="{26BE01F6-52C9-42F0-821A-CC219E12EB33}">
      <dgm:prSet/>
      <dgm:spPr/>
      <dgm:t>
        <a:bodyPr/>
        <a:lstStyle/>
        <a:p>
          <a:endParaRPr lang="uk-UA"/>
        </a:p>
      </dgm:t>
    </dgm:pt>
    <dgm:pt modelId="{5169ECEA-C28A-4579-8273-9BD3C9A7A5DF}" type="sibTrans" cxnId="{26BE01F6-52C9-42F0-821A-CC219E12EB33}">
      <dgm:prSet/>
      <dgm:spPr/>
      <dgm:t>
        <a:bodyPr/>
        <a:lstStyle/>
        <a:p>
          <a:endParaRPr lang="uk-UA"/>
        </a:p>
      </dgm:t>
    </dgm:pt>
    <dgm:pt modelId="{7DA1CDFC-AFC9-4C0A-920A-5185DA8A382F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19 обдаровані дитини.</a:t>
          </a:r>
          <a:endParaRPr lang="uk-UA" dirty="0"/>
        </a:p>
      </dgm:t>
    </dgm:pt>
    <dgm:pt modelId="{D09EEE14-8A01-4030-9315-3D17F3430678}" type="parTrans" cxnId="{0036CD55-4854-489C-9D99-102A46C09A2B}">
      <dgm:prSet/>
      <dgm:spPr/>
      <dgm:t>
        <a:bodyPr/>
        <a:lstStyle/>
        <a:p>
          <a:endParaRPr lang="uk-UA"/>
        </a:p>
      </dgm:t>
    </dgm:pt>
    <dgm:pt modelId="{9CB9E573-EA83-47B0-8C2D-D4738E51C152}" type="sibTrans" cxnId="{0036CD55-4854-489C-9D99-102A46C09A2B}">
      <dgm:prSet/>
      <dgm:spPr/>
      <dgm:t>
        <a:bodyPr/>
        <a:lstStyle/>
        <a:p>
          <a:endParaRPr lang="uk-UA"/>
        </a:p>
      </dgm:t>
    </dgm:pt>
    <dgm:pt modelId="{D741040D-8214-46BA-B247-DBBCD1FF4283}" type="pres">
      <dgm:prSet presAssocID="{B4B3A184-DB96-44A9-9450-6A9314B4DE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57DF5C-EA4F-40C0-9717-5E68D0BF6522}" type="pres">
      <dgm:prSet presAssocID="{0CED8BF8-79E3-4261-B1FC-EEB472996246}" presName="composite" presStyleCnt="0"/>
      <dgm:spPr/>
    </dgm:pt>
    <dgm:pt modelId="{C862356F-ECE4-46A7-BB3E-62BB1A2202BD}" type="pres">
      <dgm:prSet presAssocID="{0CED8BF8-79E3-4261-B1FC-EEB472996246}" presName="parentText" presStyleLbl="alignNode1" presStyleIdx="0" presStyleCnt="1" custLinFactNeighborX="-2381" custLinFactNeighborY="-16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9C15E-D7B4-4465-BC4D-AF501F237B45}" type="pres">
      <dgm:prSet presAssocID="{0CED8BF8-79E3-4261-B1FC-EEB472996246}" presName="descendantText" presStyleLbl="alignAcc1" presStyleIdx="0" presStyleCnt="1" custScaleY="20783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08626-1762-4066-B2CB-ADA031385407}" type="presOf" srcId="{044133C0-6BB3-4942-ABF2-C16268F1927D}" destId="{7249C15E-D7B4-4465-BC4D-AF501F237B45}" srcOrd="0" destOrd="2" presId="urn:microsoft.com/office/officeart/2005/8/layout/chevron2"/>
    <dgm:cxn modelId="{D0DAD693-82CC-440E-B969-7B75B493E546}" type="presOf" srcId="{4D8B0869-19AD-46BC-B068-16963D86786C}" destId="{7249C15E-D7B4-4465-BC4D-AF501F237B45}" srcOrd="0" destOrd="5" presId="urn:microsoft.com/office/officeart/2005/8/layout/chevron2"/>
    <dgm:cxn modelId="{8EA536C9-137D-4AE2-9562-78C596CDD0AE}" type="presOf" srcId="{49836165-0966-4706-A46E-9086FBC04E24}" destId="{7249C15E-D7B4-4465-BC4D-AF501F237B45}" srcOrd="0" destOrd="0" presId="urn:microsoft.com/office/officeart/2005/8/layout/chevron2"/>
    <dgm:cxn modelId="{E94F3671-A104-4D1D-8A1B-03AD237D401D}" srcId="{0CED8BF8-79E3-4261-B1FC-EEB472996246}" destId="{49836165-0966-4706-A46E-9086FBC04E24}" srcOrd="0" destOrd="0" parTransId="{48290502-ACAB-4F1E-8D39-6AC8BCE6A357}" sibTransId="{D9D0B842-91E4-4865-8109-11EFE6C807E5}"/>
    <dgm:cxn modelId="{2C6BFDDD-56D9-4C34-86FF-1F3874138619}" srcId="{0CED8BF8-79E3-4261-B1FC-EEB472996246}" destId="{3CFBD93B-5C7A-4C76-8F79-E1ECD55999E7}" srcOrd="7" destOrd="0" parTransId="{00740185-E2CE-4ACD-8FE9-2BBAF8EAA8F1}" sibTransId="{AC2D039E-0844-4E6A-95B3-C12C2BC7E6E9}"/>
    <dgm:cxn modelId="{74394195-2156-4E4F-BE6D-29B6FC751299}" type="presOf" srcId="{3CFBD93B-5C7A-4C76-8F79-E1ECD55999E7}" destId="{7249C15E-D7B4-4465-BC4D-AF501F237B45}" srcOrd="0" destOrd="7" presId="urn:microsoft.com/office/officeart/2005/8/layout/chevron2"/>
    <dgm:cxn modelId="{8A14AD57-65DF-4D57-9620-9EAE240337B4}" srcId="{0CED8BF8-79E3-4261-B1FC-EEB472996246}" destId="{044133C0-6BB3-4942-ABF2-C16268F1927D}" srcOrd="2" destOrd="0" parTransId="{57FF17BE-7BBB-4E4D-ADB1-BB7509AC5A5F}" sibTransId="{B9F61A01-B88D-4197-98DB-1A5560815B16}"/>
    <dgm:cxn modelId="{1856CAD8-7D24-4D84-93C3-4D87620B8E8E}" type="presOf" srcId="{0CED8BF8-79E3-4261-B1FC-EEB472996246}" destId="{C862356F-ECE4-46A7-BB3E-62BB1A2202BD}" srcOrd="0" destOrd="0" presId="urn:microsoft.com/office/officeart/2005/8/layout/chevron2"/>
    <dgm:cxn modelId="{1C5C1AAE-8215-46E9-9151-21401404AF48}" type="presOf" srcId="{DD138A7B-A118-4BFB-AB80-3AAF48F22057}" destId="{7249C15E-D7B4-4465-BC4D-AF501F237B45}" srcOrd="0" destOrd="6" presId="urn:microsoft.com/office/officeart/2005/8/layout/chevron2"/>
    <dgm:cxn modelId="{F3735B54-D9CA-4A3A-AEFB-2EE44FE4F69F}" type="presOf" srcId="{7DA1CDFC-AFC9-4C0A-920A-5185DA8A382F}" destId="{7249C15E-D7B4-4465-BC4D-AF501F237B45}" srcOrd="0" destOrd="9" presId="urn:microsoft.com/office/officeart/2005/8/layout/chevron2"/>
    <dgm:cxn modelId="{AF88E16F-149B-4794-8B93-3E25A39DF834}" srcId="{0CED8BF8-79E3-4261-B1FC-EEB472996246}" destId="{E29957F7-25FF-4EC4-98A5-30745C49CB3D}" srcOrd="1" destOrd="0" parTransId="{D4E2EFDD-7477-41A6-9AC7-BADE23855E81}" sibTransId="{94EF3D9D-2A13-4F85-866F-CD1DB59D85E8}"/>
    <dgm:cxn modelId="{26BE01F6-52C9-42F0-821A-CC219E12EB33}" srcId="{0CED8BF8-79E3-4261-B1FC-EEB472996246}" destId="{1411CE17-C5C9-4024-8D87-F5F6DD830E9E}" srcOrd="8" destOrd="0" parTransId="{B24EA799-4A33-4629-AC91-810F1B480CCB}" sibTransId="{5169ECEA-C28A-4579-8273-9BD3C9A7A5DF}"/>
    <dgm:cxn modelId="{5A8FE511-C6E7-4834-B2DE-02BB70DC18E2}" type="presOf" srcId="{3181F644-20FB-40DF-B3FC-25A7EE57AC6D}" destId="{7249C15E-D7B4-4465-BC4D-AF501F237B45}" srcOrd="0" destOrd="3" presId="urn:microsoft.com/office/officeart/2005/8/layout/chevron2"/>
    <dgm:cxn modelId="{6076983A-FD88-41A8-8DDF-50E2D3644BDE}" srcId="{B4B3A184-DB96-44A9-9450-6A9314B4DE7E}" destId="{0CED8BF8-79E3-4261-B1FC-EEB472996246}" srcOrd="0" destOrd="0" parTransId="{3F904D40-7976-40E2-BF05-DCDC52A2E3B5}" sibTransId="{AC5266FD-23AE-4CE1-93FB-82F2037AD263}"/>
    <dgm:cxn modelId="{6424CE61-72F6-46F7-A0E6-457BD7124F0F}" srcId="{0CED8BF8-79E3-4261-B1FC-EEB472996246}" destId="{3181F644-20FB-40DF-B3FC-25A7EE57AC6D}" srcOrd="3" destOrd="0" parTransId="{113ADD31-03BA-4EF1-B780-7F2BD387DE41}" sibTransId="{EED779B4-7E6B-4D9D-A893-CC83A4B24FF1}"/>
    <dgm:cxn modelId="{AFB6FB4A-42A6-4632-A5B0-A46912468D86}" type="presOf" srcId="{B4B3A184-DB96-44A9-9450-6A9314B4DE7E}" destId="{D741040D-8214-46BA-B247-DBBCD1FF4283}" srcOrd="0" destOrd="0" presId="urn:microsoft.com/office/officeart/2005/8/layout/chevron2"/>
    <dgm:cxn modelId="{0036CD55-4854-489C-9D99-102A46C09A2B}" srcId="{0CED8BF8-79E3-4261-B1FC-EEB472996246}" destId="{7DA1CDFC-AFC9-4C0A-920A-5185DA8A382F}" srcOrd="9" destOrd="0" parTransId="{D09EEE14-8A01-4030-9315-3D17F3430678}" sibTransId="{9CB9E573-EA83-47B0-8C2D-D4738E51C152}"/>
    <dgm:cxn modelId="{61FB39FC-96EA-495B-BDA1-09F96892BE10}" type="presOf" srcId="{1411CE17-C5C9-4024-8D87-F5F6DD830E9E}" destId="{7249C15E-D7B4-4465-BC4D-AF501F237B45}" srcOrd="0" destOrd="8" presId="urn:microsoft.com/office/officeart/2005/8/layout/chevron2"/>
    <dgm:cxn modelId="{4A812DBF-94B6-430A-B40B-F0A12FFA94F4}" type="presOf" srcId="{E29957F7-25FF-4EC4-98A5-30745C49CB3D}" destId="{7249C15E-D7B4-4465-BC4D-AF501F237B45}" srcOrd="0" destOrd="1" presId="urn:microsoft.com/office/officeart/2005/8/layout/chevron2"/>
    <dgm:cxn modelId="{421E9AB9-CFCA-4C9D-9DAA-3D03E83A15DD}" srcId="{0CED8BF8-79E3-4261-B1FC-EEB472996246}" destId="{4828EE42-DEF5-4A3F-BA97-AD21DD934959}" srcOrd="4" destOrd="0" parTransId="{B1ADFDBA-A5C0-47A2-9C93-DA6072E64D61}" sibTransId="{64C18EA7-2EA9-47D2-8D1B-41FFE3B01383}"/>
    <dgm:cxn modelId="{3FDF44FE-DC4C-4A88-934A-7F3711C8287B}" type="presOf" srcId="{4828EE42-DEF5-4A3F-BA97-AD21DD934959}" destId="{7249C15E-D7B4-4465-BC4D-AF501F237B45}" srcOrd="0" destOrd="4" presId="urn:microsoft.com/office/officeart/2005/8/layout/chevron2"/>
    <dgm:cxn modelId="{FDCDCF6B-B95A-467F-84EE-07F8ACF20100}" srcId="{0CED8BF8-79E3-4261-B1FC-EEB472996246}" destId="{4D8B0869-19AD-46BC-B068-16963D86786C}" srcOrd="5" destOrd="0" parTransId="{CF0C62CF-261F-47D1-926D-866FB447D426}" sibTransId="{430DD89C-8F6C-41C4-A8AE-E791AD07308A}"/>
    <dgm:cxn modelId="{4944FAA2-C3F8-476D-A6A7-E7AA9E811E19}" srcId="{0CED8BF8-79E3-4261-B1FC-EEB472996246}" destId="{DD138A7B-A118-4BFB-AB80-3AAF48F22057}" srcOrd="6" destOrd="0" parTransId="{10141115-3F28-41A0-B239-9079F08980FE}" sibTransId="{EC55349E-6D77-4184-BFCE-0B0E010BAF79}"/>
    <dgm:cxn modelId="{12C0B544-2440-4203-B9BB-1D8F2445279F}" type="presParOf" srcId="{D741040D-8214-46BA-B247-DBBCD1FF4283}" destId="{9957DF5C-EA4F-40C0-9717-5E68D0BF6522}" srcOrd="0" destOrd="0" presId="urn:microsoft.com/office/officeart/2005/8/layout/chevron2"/>
    <dgm:cxn modelId="{6F006874-059E-4F91-B0FF-8418E59C8CBC}" type="presParOf" srcId="{9957DF5C-EA4F-40C0-9717-5E68D0BF6522}" destId="{C862356F-ECE4-46A7-BB3E-62BB1A2202BD}" srcOrd="0" destOrd="0" presId="urn:microsoft.com/office/officeart/2005/8/layout/chevron2"/>
    <dgm:cxn modelId="{2705614F-5A64-438F-9FA7-ED4AA0FCA935}" type="presParOf" srcId="{9957DF5C-EA4F-40C0-9717-5E68D0BF6522}" destId="{7249C15E-D7B4-4465-BC4D-AF501F237B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05C9F5-C9B5-47EC-96D5-D9DEE5727782}" type="doc">
      <dgm:prSet loTypeId="urn:microsoft.com/office/officeart/2005/8/layout/vList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uk-UA"/>
        </a:p>
      </dgm:t>
    </dgm:pt>
    <dgm:pt modelId="{1786DCD4-D411-4415-AFD2-97697643337A}">
      <dgm:prSet phldrT="[Текст]" custT="1"/>
      <dgm:spPr/>
      <dgm:t>
        <a:bodyPr/>
        <a:lstStyle/>
        <a:p>
          <a:pPr algn="ctr"/>
          <a:endParaRPr lang="uk-UA" sz="23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3B1FDF-3647-448A-96CB-1C3E78E76238}" type="parTrans" cxnId="{F7BDDB9E-B5B5-4AA1-9C46-649BA5AFAC9D}">
      <dgm:prSet/>
      <dgm:spPr/>
      <dgm:t>
        <a:bodyPr/>
        <a:lstStyle/>
        <a:p>
          <a:endParaRPr lang="uk-UA"/>
        </a:p>
      </dgm:t>
    </dgm:pt>
    <dgm:pt modelId="{195E4910-A3B3-487E-B72A-21B1CEB23704}" type="sibTrans" cxnId="{F7BDDB9E-B5B5-4AA1-9C46-649BA5AFAC9D}">
      <dgm:prSet/>
      <dgm:spPr/>
      <dgm:t>
        <a:bodyPr/>
        <a:lstStyle/>
        <a:p>
          <a:endParaRPr lang="uk-UA"/>
        </a:p>
      </dgm:t>
    </dgm:pt>
    <dgm:pt modelId="{65A6804B-82E1-49DA-8D12-418B978841DF}">
      <dgm:prSet phldrT="[Текст]" custT="1"/>
      <dgm:spPr/>
      <dgm:t>
        <a:bodyPr/>
        <a:lstStyle/>
        <a:p>
          <a:pPr algn="ctr"/>
          <a:endParaRPr lang="uk-UA" sz="23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CB93FC-9869-4AE2-8954-774231D23EC0}" type="parTrans" cxnId="{600F09B4-86AF-4E6C-BC95-5C5DAF71E652}">
      <dgm:prSet/>
      <dgm:spPr/>
      <dgm:t>
        <a:bodyPr/>
        <a:lstStyle/>
        <a:p>
          <a:endParaRPr lang="uk-UA"/>
        </a:p>
      </dgm:t>
    </dgm:pt>
    <dgm:pt modelId="{6ADE58CA-FA51-4FB0-96B0-6851D221C3A8}" type="sibTrans" cxnId="{600F09B4-86AF-4E6C-BC95-5C5DAF71E652}">
      <dgm:prSet/>
      <dgm:spPr/>
      <dgm:t>
        <a:bodyPr/>
        <a:lstStyle/>
        <a:p>
          <a:endParaRPr lang="uk-UA"/>
        </a:p>
      </dgm:t>
    </dgm:pt>
    <dgm:pt modelId="{E9402A8E-7B5B-48DD-A068-42E3F3B2CBF9}">
      <dgm:prSet phldrT="[Текст]" custT="1"/>
      <dgm:spPr/>
      <dgm:t>
        <a:bodyPr/>
        <a:lstStyle/>
        <a:p>
          <a:pPr algn="ctr"/>
          <a:endParaRPr lang="uk-UA" sz="23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4F764B-B4C1-47A4-BBCB-DCCDD4DFC0AC}" type="parTrans" cxnId="{A8B608B6-2729-47BD-803A-B7A081211FB3}">
      <dgm:prSet/>
      <dgm:spPr/>
      <dgm:t>
        <a:bodyPr/>
        <a:lstStyle/>
        <a:p>
          <a:endParaRPr lang="uk-UA"/>
        </a:p>
      </dgm:t>
    </dgm:pt>
    <dgm:pt modelId="{A293E8D0-5C33-4771-B3B5-EE187E20DE71}" type="sibTrans" cxnId="{A8B608B6-2729-47BD-803A-B7A081211FB3}">
      <dgm:prSet/>
      <dgm:spPr/>
      <dgm:t>
        <a:bodyPr/>
        <a:lstStyle/>
        <a:p>
          <a:endParaRPr lang="uk-UA"/>
        </a:p>
      </dgm:t>
    </dgm:pt>
    <dgm:pt modelId="{6E59548F-5731-4662-87F8-D17DBFACDDF0}">
      <dgm:prSet phldrT="[Текст]" custT="1"/>
      <dgm:spPr/>
      <dgm:t>
        <a:bodyPr/>
        <a:lstStyle/>
        <a:p>
          <a:pPr algn="ctr"/>
          <a:endParaRPr lang="uk-UA" sz="23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13C890-6EC5-4F53-8A72-BAEC49F70B2F}" type="parTrans" cxnId="{9F27DCBF-8BF8-46F7-B46C-8DD16066DCB5}">
      <dgm:prSet/>
      <dgm:spPr/>
      <dgm:t>
        <a:bodyPr/>
        <a:lstStyle/>
        <a:p>
          <a:endParaRPr lang="uk-UA"/>
        </a:p>
      </dgm:t>
    </dgm:pt>
    <dgm:pt modelId="{9BDB2D07-E552-4CA7-9C04-9655861A26A8}" type="sibTrans" cxnId="{9F27DCBF-8BF8-46F7-B46C-8DD16066DCB5}">
      <dgm:prSet/>
      <dgm:spPr/>
      <dgm:t>
        <a:bodyPr/>
        <a:lstStyle/>
        <a:p>
          <a:endParaRPr lang="uk-UA"/>
        </a:p>
      </dgm:t>
    </dgm:pt>
    <dgm:pt modelId="{9F2A9E8C-A71F-415A-8934-21BF08371CC6}">
      <dgm:prSet phldrT="[Текст]" custT="1"/>
      <dgm:spPr/>
      <dgm:t>
        <a:bodyPr/>
        <a:lstStyle/>
        <a:p>
          <a:pPr algn="ctr"/>
          <a:endParaRPr lang="uk-UA" sz="23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C5AB86-A2FB-450B-B8F5-11C314819366}" type="parTrans" cxnId="{D15598A7-40FF-4358-B004-62A94A90555D}">
      <dgm:prSet/>
      <dgm:spPr/>
      <dgm:t>
        <a:bodyPr/>
        <a:lstStyle/>
        <a:p>
          <a:endParaRPr lang="uk-UA"/>
        </a:p>
      </dgm:t>
    </dgm:pt>
    <dgm:pt modelId="{F5365F15-3310-4B0E-88EE-81E094F66F96}" type="sibTrans" cxnId="{D15598A7-40FF-4358-B004-62A94A90555D}">
      <dgm:prSet/>
      <dgm:spPr/>
      <dgm:t>
        <a:bodyPr/>
        <a:lstStyle/>
        <a:p>
          <a:endParaRPr lang="uk-UA"/>
        </a:p>
      </dgm:t>
    </dgm:pt>
    <dgm:pt modelId="{98CE0DE5-5C6F-4174-8D96-E439D13F1CC7}">
      <dgm:prSet phldrT="[Текст]" custT="1"/>
      <dgm:spPr/>
      <dgm:t>
        <a:bodyPr/>
        <a:lstStyle/>
        <a:p>
          <a:pPr algn="ctr"/>
          <a:endParaRPr lang="uk-UA" sz="23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7C010C-FC1D-4C52-B140-232B71B27491}" type="parTrans" cxnId="{22C69033-A1B3-4F65-9246-E9031FFCF84F}">
      <dgm:prSet/>
      <dgm:spPr/>
      <dgm:t>
        <a:bodyPr/>
        <a:lstStyle/>
        <a:p>
          <a:endParaRPr lang="uk-UA"/>
        </a:p>
      </dgm:t>
    </dgm:pt>
    <dgm:pt modelId="{C2AAECBD-F5A3-4CF9-A7A8-A0950041CE79}" type="sibTrans" cxnId="{22C69033-A1B3-4F65-9246-E9031FFCF84F}">
      <dgm:prSet/>
      <dgm:spPr/>
      <dgm:t>
        <a:bodyPr/>
        <a:lstStyle/>
        <a:p>
          <a:endParaRPr lang="uk-UA"/>
        </a:p>
      </dgm:t>
    </dgm:pt>
    <dgm:pt modelId="{ACA10338-045F-4BD3-9318-50CA622811F0}">
      <dgm:prSet phldrT="[Текст]" custT="1"/>
      <dgm:spPr/>
      <dgm:t>
        <a:bodyPr/>
        <a:lstStyle/>
        <a:p>
          <a:pPr algn="ctr"/>
          <a:endParaRPr lang="uk-UA" sz="23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05D7B8-875A-43FF-B54A-2E06E586B6E6}" type="parTrans" cxnId="{322FDC49-D05F-40AD-9BB5-1FCFCE3050D0}">
      <dgm:prSet/>
      <dgm:spPr/>
      <dgm:t>
        <a:bodyPr/>
        <a:lstStyle/>
        <a:p>
          <a:endParaRPr lang="ru-RU"/>
        </a:p>
      </dgm:t>
    </dgm:pt>
    <dgm:pt modelId="{3A8D2B56-A2E0-4468-9C5F-1BA035A0A117}" type="sibTrans" cxnId="{322FDC49-D05F-40AD-9BB5-1FCFCE3050D0}">
      <dgm:prSet/>
      <dgm:spPr/>
      <dgm:t>
        <a:bodyPr/>
        <a:lstStyle/>
        <a:p>
          <a:endParaRPr lang="ru-RU"/>
        </a:p>
      </dgm:t>
    </dgm:pt>
    <dgm:pt modelId="{9F2EED40-2F81-4D1F-AD84-5E6D62041A00}">
      <dgm:prSet phldrT="[Текст]" custT="1"/>
      <dgm:spPr/>
      <dgm:t>
        <a:bodyPr/>
        <a:lstStyle/>
        <a:p>
          <a:pPr algn="ctr"/>
          <a:endParaRPr lang="uk-UA" sz="23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3B910B-B420-4A8C-9C18-364324193837}" type="parTrans" cxnId="{8A43E4ED-802A-4860-B15D-3136F6842AE4}">
      <dgm:prSet/>
      <dgm:spPr/>
      <dgm:t>
        <a:bodyPr/>
        <a:lstStyle/>
        <a:p>
          <a:endParaRPr lang="ru-RU"/>
        </a:p>
      </dgm:t>
    </dgm:pt>
    <dgm:pt modelId="{8A496A78-7FD4-4028-B24E-6006283F4EC0}" type="sibTrans" cxnId="{8A43E4ED-802A-4860-B15D-3136F6842AE4}">
      <dgm:prSet/>
      <dgm:spPr/>
      <dgm:t>
        <a:bodyPr/>
        <a:lstStyle/>
        <a:p>
          <a:endParaRPr lang="ru-RU"/>
        </a:p>
      </dgm:t>
    </dgm:pt>
    <dgm:pt modelId="{6ADD0AF6-AE30-4388-A09D-8F625A845491}">
      <dgm:prSet phldrT="[Текст]" custT="1"/>
      <dgm:spPr/>
      <dgm:t>
        <a:bodyPr/>
        <a:lstStyle/>
        <a:p>
          <a:pPr algn="ctr"/>
          <a:endParaRPr lang="uk-UA" sz="23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FF4CED-0066-454C-979C-814919620BBD}" type="sibTrans" cxnId="{1686E016-73ED-4FDB-A543-A478C8D02F9D}">
      <dgm:prSet/>
      <dgm:spPr/>
      <dgm:t>
        <a:bodyPr/>
        <a:lstStyle/>
        <a:p>
          <a:endParaRPr lang="uk-UA"/>
        </a:p>
      </dgm:t>
    </dgm:pt>
    <dgm:pt modelId="{27652B9C-3732-4CA3-9133-EB8FC561C9C3}" type="parTrans" cxnId="{1686E016-73ED-4FDB-A543-A478C8D02F9D}">
      <dgm:prSet/>
      <dgm:spPr/>
      <dgm:t>
        <a:bodyPr/>
        <a:lstStyle/>
        <a:p>
          <a:endParaRPr lang="uk-UA"/>
        </a:p>
      </dgm:t>
    </dgm:pt>
    <dgm:pt modelId="{FB368D1C-5BF3-4F74-95E4-816CE6EE29D4}" type="pres">
      <dgm:prSet presAssocID="{5605C9F5-C9B5-47EC-96D5-D9DEE57277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A9014-1A10-4783-A450-42DE0D44A30A}" type="pres">
      <dgm:prSet presAssocID="{6ADD0AF6-AE30-4388-A09D-8F625A845491}" presName="parentText" presStyleLbl="node1" presStyleIdx="0" presStyleCnt="9" custLinFactNeighborX="2051" custLinFactNeighborY="-11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4D68E-CFB7-42E1-A458-121BCF73F20D}" type="pres">
      <dgm:prSet presAssocID="{94FF4CED-0066-454C-979C-814919620BBD}" presName="spacer" presStyleCnt="0"/>
      <dgm:spPr/>
    </dgm:pt>
    <dgm:pt modelId="{2A2D5C06-F96A-4C17-8B86-A43D13F2B13B}" type="pres">
      <dgm:prSet presAssocID="{1786DCD4-D411-4415-AFD2-97697643337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F2195-8838-4E2F-905C-1C1BF682434D}" type="pres">
      <dgm:prSet presAssocID="{195E4910-A3B3-487E-B72A-21B1CEB23704}" presName="spacer" presStyleCnt="0"/>
      <dgm:spPr/>
    </dgm:pt>
    <dgm:pt modelId="{F8A0990C-F8AA-4E06-AA25-F0CE438A2382}" type="pres">
      <dgm:prSet presAssocID="{65A6804B-82E1-49DA-8D12-418B978841DF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C5551-AC89-4832-A6B9-C5FA9F3489B5}" type="pres">
      <dgm:prSet presAssocID="{6ADE58CA-FA51-4FB0-96B0-6851D221C3A8}" presName="spacer" presStyleCnt="0"/>
      <dgm:spPr/>
    </dgm:pt>
    <dgm:pt modelId="{F94987C7-74E3-49CD-8BE1-FF208FDD682D}" type="pres">
      <dgm:prSet presAssocID="{E9402A8E-7B5B-48DD-A068-42E3F3B2CBF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19432-483F-4848-A1B4-DF7A145D2F43}" type="pres">
      <dgm:prSet presAssocID="{A293E8D0-5C33-4771-B3B5-EE187E20DE71}" presName="spacer" presStyleCnt="0"/>
      <dgm:spPr/>
    </dgm:pt>
    <dgm:pt modelId="{69858F6D-ECA1-4738-84A2-1A56B8FDB451}" type="pres">
      <dgm:prSet presAssocID="{9F2A9E8C-A71F-415A-8934-21BF08371CC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0CBD3-2394-42F2-999E-EB10DDA80FF0}" type="pres">
      <dgm:prSet presAssocID="{F5365F15-3310-4B0E-88EE-81E094F66F96}" presName="spacer" presStyleCnt="0"/>
      <dgm:spPr/>
    </dgm:pt>
    <dgm:pt modelId="{BDA4C401-F345-4D5C-B99C-969FF0FF0EC8}" type="pres">
      <dgm:prSet presAssocID="{6E59548F-5731-4662-87F8-D17DBFACDDF0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22284-A05B-4350-8E13-7636A220DD9F}" type="pres">
      <dgm:prSet presAssocID="{9BDB2D07-E552-4CA7-9C04-9655861A26A8}" presName="spacer" presStyleCnt="0"/>
      <dgm:spPr/>
    </dgm:pt>
    <dgm:pt modelId="{EFD915D9-3B40-46C3-A61D-5DBF807219CF}" type="pres">
      <dgm:prSet presAssocID="{98CE0DE5-5C6F-4174-8D96-E439D13F1CC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770DE-AD83-40C2-9947-58BF1D89534E}" type="pres">
      <dgm:prSet presAssocID="{C2AAECBD-F5A3-4CF9-A7A8-A0950041CE79}" presName="spacer" presStyleCnt="0"/>
      <dgm:spPr/>
    </dgm:pt>
    <dgm:pt modelId="{B258DA62-C63D-470F-8923-CB814BA6B00C}" type="pres">
      <dgm:prSet presAssocID="{ACA10338-045F-4BD3-9318-50CA622811F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E3BAD-D4B0-41C6-A15B-92A8CB8CF2BD}" type="pres">
      <dgm:prSet presAssocID="{3A8D2B56-A2E0-4468-9C5F-1BA035A0A117}" presName="spacer" presStyleCnt="0"/>
      <dgm:spPr/>
    </dgm:pt>
    <dgm:pt modelId="{D34EFE1F-93FD-4BC6-9BEE-BBEFE82DCB5D}" type="pres">
      <dgm:prSet presAssocID="{9F2EED40-2F81-4D1F-AD84-5E6D62041A00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3E4ED-802A-4860-B15D-3136F6842AE4}" srcId="{5605C9F5-C9B5-47EC-96D5-D9DEE5727782}" destId="{9F2EED40-2F81-4D1F-AD84-5E6D62041A00}" srcOrd="8" destOrd="0" parTransId="{473B910B-B420-4A8C-9C18-364324193837}" sibTransId="{8A496A78-7FD4-4028-B24E-6006283F4EC0}"/>
    <dgm:cxn modelId="{322FDC49-D05F-40AD-9BB5-1FCFCE3050D0}" srcId="{5605C9F5-C9B5-47EC-96D5-D9DEE5727782}" destId="{ACA10338-045F-4BD3-9318-50CA622811F0}" srcOrd="7" destOrd="0" parTransId="{4E05D7B8-875A-43FF-B54A-2E06E586B6E6}" sibTransId="{3A8D2B56-A2E0-4468-9C5F-1BA035A0A117}"/>
    <dgm:cxn modelId="{0BA11A5F-275F-45E2-8B0D-415D5C9BE482}" type="presOf" srcId="{6E59548F-5731-4662-87F8-D17DBFACDDF0}" destId="{BDA4C401-F345-4D5C-B99C-969FF0FF0EC8}" srcOrd="0" destOrd="0" presId="urn:microsoft.com/office/officeart/2005/8/layout/vList2"/>
    <dgm:cxn modelId="{9B1E8FBC-1583-4F52-A171-B1FFF0DF3E92}" type="presOf" srcId="{98CE0DE5-5C6F-4174-8D96-E439D13F1CC7}" destId="{EFD915D9-3B40-46C3-A61D-5DBF807219CF}" srcOrd="0" destOrd="0" presId="urn:microsoft.com/office/officeart/2005/8/layout/vList2"/>
    <dgm:cxn modelId="{F7BDDB9E-B5B5-4AA1-9C46-649BA5AFAC9D}" srcId="{5605C9F5-C9B5-47EC-96D5-D9DEE5727782}" destId="{1786DCD4-D411-4415-AFD2-97697643337A}" srcOrd="1" destOrd="0" parTransId="{693B1FDF-3647-448A-96CB-1C3E78E76238}" sibTransId="{195E4910-A3B3-487E-B72A-21B1CEB23704}"/>
    <dgm:cxn modelId="{C29A859E-9349-494C-A779-6D3CCCF3486C}" type="presOf" srcId="{9F2EED40-2F81-4D1F-AD84-5E6D62041A00}" destId="{D34EFE1F-93FD-4BC6-9BEE-BBEFE82DCB5D}" srcOrd="0" destOrd="0" presId="urn:microsoft.com/office/officeart/2005/8/layout/vList2"/>
    <dgm:cxn modelId="{600F09B4-86AF-4E6C-BC95-5C5DAF71E652}" srcId="{5605C9F5-C9B5-47EC-96D5-D9DEE5727782}" destId="{65A6804B-82E1-49DA-8D12-418B978841DF}" srcOrd="2" destOrd="0" parTransId="{90CB93FC-9869-4AE2-8954-774231D23EC0}" sibTransId="{6ADE58CA-FA51-4FB0-96B0-6851D221C3A8}"/>
    <dgm:cxn modelId="{968CC7B4-0533-4082-AC7F-D62C76FB35D8}" type="presOf" srcId="{9F2A9E8C-A71F-415A-8934-21BF08371CC6}" destId="{69858F6D-ECA1-4738-84A2-1A56B8FDB451}" srcOrd="0" destOrd="0" presId="urn:microsoft.com/office/officeart/2005/8/layout/vList2"/>
    <dgm:cxn modelId="{A8B608B6-2729-47BD-803A-B7A081211FB3}" srcId="{5605C9F5-C9B5-47EC-96D5-D9DEE5727782}" destId="{E9402A8E-7B5B-48DD-A068-42E3F3B2CBF9}" srcOrd="3" destOrd="0" parTransId="{3E4F764B-B4C1-47A4-BBCB-DCCDD4DFC0AC}" sibTransId="{A293E8D0-5C33-4771-B3B5-EE187E20DE71}"/>
    <dgm:cxn modelId="{22C69033-A1B3-4F65-9246-E9031FFCF84F}" srcId="{5605C9F5-C9B5-47EC-96D5-D9DEE5727782}" destId="{98CE0DE5-5C6F-4174-8D96-E439D13F1CC7}" srcOrd="6" destOrd="0" parTransId="{8F7C010C-FC1D-4C52-B140-232B71B27491}" sibTransId="{C2AAECBD-F5A3-4CF9-A7A8-A0950041CE79}"/>
    <dgm:cxn modelId="{D15598A7-40FF-4358-B004-62A94A90555D}" srcId="{5605C9F5-C9B5-47EC-96D5-D9DEE5727782}" destId="{9F2A9E8C-A71F-415A-8934-21BF08371CC6}" srcOrd="4" destOrd="0" parTransId="{0AC5AB86-A2FB-450B-B8F5-11C314819366}" sibTransId="{F5365F15-3310-4B0E-88EE-81E094F66F96}"/>
    <dgm:cxn modelId="{068D1857-8754-4710-A6AB-C61A1BE3B9B1}" type="presOf" srcId="{5605C9F5-C9B5-47EC-96D5-D9DEE5727782}" destId="{FB368D1C-5BF3-4F74-95E4-816CE6EE29D4}" srcOrd="0" destOrd="0" presId="urn:microsoft.com/office/officeart/2005/8/layout/vList2"/>
    <dgm:cxn modelId="{905F81D1-2799-46BD-83AB-DEE1317CC8F5}" type="presOf" srcId="{E9402A8E-7B5B-48DD-A068-42E3F3B2CBF9}" destId="{F94987C7-74E3-49CD-8BE1-FF208FDD682D}" srcOrd="0" destOrd="0" presId="urn:microsoft.com/office/officeart/2005/8/layout/vList2"/>
    <dgm:cxn modelId="{1686E016-73ED-4FDB-A543-A478C8D02F9D}" srcId="{5605C9F5-C9B5-47EC-96D5-D9DEE5727782}" destId="{6ADD0AF6-AE30-4388-A09D-8F625A845491}" srcOrd="0" destOrd="0" parTransId="{27652B9C-3732-4CA3-9133-EB8FC561C9C3}" sibTransId="{94FF4CED-0066-454C-979C-814919620BBD}"/>
    <dgm:cxn modelId="{D19E35CF-4CA6-4D59-946B-5EC9C4463BEE}" type="presOf" srcId="{65A6804B-82E1-49DA-8D12-418B978841DF}" destId="{F8A0990C-F8AA-4E06-AA25-F0CE438A2382}" srcOrd="0" destOrd="0" presId="urn:microsoft.com/office/officeart/2005/8/layout/vList2"/>
    <dgm:cxn modelId="{A5DEAE17-F6BF-4F13-BE7D-70094F2F332D}" type="presOf" srcId="{1786DCD4-D411-4415-AFD2-97697643337A}" destId="{2A2D5C06-F96A-4C17-8B86-A43D13F2B13B}" srcOrd="0" destOrd="0" presId="urn:microsoft.com/office/officeart/2005/8/layout/vList2"/>
    <dgm:cxn modelId="{9F27DCBF-8BF8-46F7-B46C-8DD16066DCB5}" srcId="{5605C9F5-C9B5-47EC-96D5-D9DEE5727782}" destId="{6E59548F-5731-4662-87F8-D17DBFACDDF0}" srcOrd="5" destOrd="0" parTransId="{6913C890-6EC5-4F53-8A72-BAEC49F70B2F}" sibTransId="{9BDB2D07-E552-4CA7-9C04-9655861A26A8}"/>
    <dgm:cxn modelId="{3144D3C8-8C1E-43C7-9FC7-2C85A7388CE3}" type="presOf" srcId="{6ADD0AF6-AE30-4388-A09D-8F625A845491}" destId="{264A9014-1A10-4783-A450-42DE0D44A30A}" srcOrd="0" destOrd="0" presId="urn:microsoft.com/office/officeart/2005/8/layout/vList2"/>
    <dgm:cxn modelId="{407118F3-CE39-4BE0-BD90-D5A989EDBD55}" type="presOf" srcId="{ACA10338-045F-4BD3-9318-50CA622811F0}" destId="{B258DA62-C63D-470F-8923-CB814BA6B00C}" srcOrd="0" destOrd="0" presId="urn:microsoft.com/office/officeart/2005/8/layout/vList2"/>
    <dgm:cxn modelId="{9E9F912C-C82A-41B6-8CD4-D6CE0EBC5A28}" type="presParOf" srcId="{FB368D1C-5BF3-4F74-95E4-816CE6EE29D4}" destId="{264A9014-1A10-4783-A450-42DE0D44A30A}" srcOrd="0" destOrd="0" presId="urn:microsoft.com/office/officeart/2005/8/layout/vList2"/>
    <dgm:cxn modelId="{6313BB4E-554F-438E-AD49-095780EC81AF}" type="presParOf" srcId="{FB368D1C-5BF3-4F74-95E4-816CE6EE29D4}" destId="{7584D68E-CFB7-42E1-A458-121BCF73F20D}" srcOrd="1" destOrd="0" presId="urn:microsoft.com/office/officeart/2005/8/layout/vList2"/>
    <dgm:cxn modelId="{F018E9AC-5B09-4C35-8ED4-B117A295DD37}" type="presParOf" srcId="{FB368D1C-5BF3-4F74-95E4-816CE6EE29D4}" destId="{2A2D5C06-F96A-4C17-8B86-A43D13F2B13B}" srcOrd="2" destOrd="0" presId="urn:microsoft.com/office/officeart/2005/8/layout/vList2"/>
    <dgm:cxn modelId="{4E9E3108-C251-466D-9D19-77B52457E98D}" type="presParOf" srcId="{FB368D1C-5BF3-4F74-95E4-816CE6EE29D4}" destId="{35BF2195-8838-4E2F-905C-1C1BF682434D}" srcOrd="3" destOrd="0" presId="urn:microsoft.com/office/officeart/2005/8/layout/vList2"/>
    <dgm:cxn modelId="{5BBDC0CC-6841-47D4-91CE-08751B88577A}" type="presParOf" srcId="{FB368D1C-5BF3-4F74-95E4-816CE6EE29D4}" destId="{F8A0990C-F8AA-4E06-AA25-F0CE438A2382}" srcOrd="4" destOrd="0" presId="urn:microsoft.com/office/officeart/2005/8/layout/vList2"/>
    <dgm:cxn modelId="{960EB1BC-07FC-411B-95D9-2C2A94156BB5}" type="presParOf" srcId="{FB368D1C-5BF3-4F74-95E4-816CE6EE29D4}" destId="{6EFC5551-AC89-4832-A6B9-C5FA9F3489B5}" srcOrd="5" destOrd="0" presId="urn:microsoft.com/office/officeart/2005/8/layout/vList2"/>
    <dgm:cxn modelId="{99B60B14-2BC9-48F1-A622-8FB7963773AD}" type="presParOf" srcId="{FB368D1C-5BF3-4F74-95E4-816CE6EE29D4}" destId="{F94987C7-74E3-49CD-8BE1-FF208FDD682D}" srcOrd="6" destOrd="0" presId="urn:microsoft.com/office/officeart/2005/8/layout/vList2"/>
    <dgm:cxn modelId="{7F1B0A5E-3D89-43FF-9F08-2D8831D8AE9E}" type="presParOf" srcId="{FB368D1C-5BF3-4F74-95E4-816CE6EE29D4}" destId="{79819432-483F-4848-A1B4-DF7A145D2F43}" srcOrd="7" destOrd="0" presId="urn:microsoft.com/office/officeart/2005/8/layout/vList2"/>
    <dgm:cxn modelId="{4CC1812E-F03D-4403-B415-43D2510CEE01}" type="presParOf" srcId="{FB368D1C-5BF3-4F74-95E4-816CE6EE29D4}" destId="{69858F6D-ECA1-4738-84A2-1A56B8FDB451}" srcOrd="8" destOrd="0" presId="urn:microsoft.com/office/officeart/2005/8/layout/vList2"/>
    <dgm:cxn modelId="{F0341D2F-38E7-4D54-8416-CE3003EA5C8B}" type="presParOf" srcId="{FB368D1C-5BF3-4F74-95E4-816CE6EE29D4}" destId="{05B0CBD3-2394-42F2-999E-EB10DDA80FF0}" srcOrd="9" destOrd="0" presId="urn:microsoft.com/office/officeart/2005/8/layout/vList2"/>
    <dgm:cxn modelId="{9F25C209-1175-4E32-8A9E-DA8E7C80BE31}" type="presParOf" srcId="{FB368D1C-5BF3-4F74-95E4-816CE6EE29D4}" destId="{BDA4C401-F345-4D5C-B99C-969FF0FF0EC8}" srcOrd="10" destOrd="0" presId="urn:microsoft.com/office/officeart/2005/8/layout/vList2"/>
    <dgm:cxn modelId="{1BD6B06A-3E15-4329-BF77-436D9A7C00BB}" type="presParOf" srcId="{FB368D1C-5BF3-4F74-95E4-816CE6EE29D4}" destId="{55822284-A05B-4350-8E13-7636A220DD9F}" srcOrd="11" destOrd="0" presId="urn:microsoft.com/office/officeart/2005/8/layout/vList2"/>
    <dgm:cxn modelId="{0CB5140B-F188-466C-964B-9045E6B6FF6C}" type="presParOf" srcId="{FB368D1C-5BF3-4F74-95E4-816CE6EE29D4}" destId="{EFD915D9-3B40-46C3-A61D-5DBF807219CF}" srcOrd="12" destOrd="0" presId="urn:microsoft.com/office/officeart/2005/8/layout/vList2"/>
    <dgm:cxn modelId="{7483704A-0EFB-4C57-B3B7-EC2C68C000EE}" type="presParOf" srcId="{FB368D1C-5BF3-4F74-95E4-816CE6EE29D4}" destId="{9C5770DE-AD83-40C2-9947-58BF1D89534E}" srcOrd="13" destOrd="0" presId="urn:microsoft.com/office/officeart/2005/8/layout/vList2"/>
    <dgm:cxn modelId="{22F3CFEF-8FA5-4937-8C36-D0AD18FE7D52}" type="presParOf" srcId="{FB368D1C-5BF3-4F74-95E4-816CE6EE29D4}" destId="{B258DA62-C63D-470F-8923-CB814BA6B00C}" srcOrd="14" destOrd="0" presId="urn:microsoft.com/office/officeart/2005/8/layout/vList2"/>
    <dgm:cxn modelId="{9796FA41-F90B-488B-B7D9-19529D59D5D2}" type="presParOf" srcId="{FB368D1C-5BF3-4F74-95E4-816CE6EE29D4}" destId="{63EE3BAD-D4B0-41C6-A15B-92A8CB8CF2BD}" srcOrd="15" destOrd="0" presId="urn:microsoft.com/office/officeart/2005/8/layout/vList2"/>
    <dgm:cxn modelId="{28408D2F-858F-4241-8B63-5A7A8FB3881E}" type="presParOf" srcId="{FB368D1C-5BF3-4F74-95E4-816CE6EE29D4}" destId="{D34EFE1F-93FD-4BC6-9BEE-BBEFE82DCB5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DAE0E-1E3C-40D3-B4FF-E6EC78EAD80E}">
      <dsp:nvSpPr>
        <dsp:cNvPr id="0" name=""/>
        <dsp:cNvSpPr/>
      </dsp:nvSpPr>
      <dsp:spPr>
        <a:xfrm>
          <a:off x="281201" y="0"/>
          <a:ext cx="5786454" cy="5786454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9363D3-A693-48BE-B5C1-D125FCF4517B}">
      <dsp:nvSpPr>
        <dsp:cNvPr id="0" name=""/>
        <dsp:cNvSpPr/>
      </dsp:nvSpPr>
      <dsp:spPr>
        <a:xfrm>
          <a:off x="1688944" y="398554"/>
          <a:ext cx="6717795" cy="1366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69342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6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9342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60" b="1" kern="1200" baseline="0" dirty="0">
              <a:latin typeface="Times New Roman" pitchFamily="18" charset="0"/>
              <a:cs typeface="Times New Roman" pitchFamily="18" charset="0"/>
            </a:rPr>
            <a:t>30 січня, набув чинності Закон України «Про державні фінансові гарантії медичного обслуговування населення», з цього часу, офіційно стартувала медична реформа .</a:t>
          </a:r>
        </a:p>
        <a:p>
          <a:pPr marL="114300" lvl="1" indent="-114300" algn="just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500" kern="1200" baseline="0" dirty="0"/>
        </a:p>
      </dsp:txBody>
      <dsp:txXfrm>
        <a:off x="1755668" y="465278"/>
        <a:ext cx="6584347" cy="1233401"/>
      </dsp:txXfrm>
    </dsp:sp>
    <dsp:sp modelId="{298D23E7-104D-431B-A0C0-010C0672FF4F}">
      <dsp:nvSpPr>
        <dsp:cNvPr id="0" name=""/>
        <dsp:cNvSpPr/>
      </dsp:nvSpPr>
      <dsp:spPr>
        <a:xfrm>
          <a:off x="1668652" y="1897433"/>
          <a:ext cx="6696619" cy="14020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246306"/>
              <a:satOff val="7355"/>
              <a:lumOff val="284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69342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60" kern="1200" baseline="0" dirty="0">
            <a:solidFill>
              <a:srgbClr val="FF0000"/>
            </a:solidFill>
          </a:endParaRPr>
        </a:p>
        <a:p>
          <a:pPr marL="114300" lvl="1" indent="-114300" algn="just" defTabSz="69342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60" b="1" kern="1200" baseline="0" dirty="0">
              <a:latin typeface="Times New Roman" pitchFamily="18" charset="0"/>
              <a:cs typeface="Times New Roman" pitchFamily="18" charset="0"/>
            </a:rPr>
            <a:t>Бородінською селищною радою ОТГ  було закуплено комп’ютерну техніку та необхідне обладнання для сімейних лікарів  Амбулаторій загальної практики сімейної медицини  в смт. Бородіно, с. Петрівка, с. Надрічне та службовий автомобіль.</a:t>
          </a:r>
        </a:p>
      </dsp:txBody>
      <dsp:txXfrm>
        <a:off x="1737097" y="1965878"/>
        <a:ext cx="6559729" cy="1265204"/>
      </dsp:txXfrm>
    </dsp:sp>
    <dsp:sp modelId="{0E482C48-D692-4A3D-AE99-56EDC6DB7D69}">
      <dsp:nvSpPr>
        <dsp:cNvPr id="0" name=""/>
        <dsp:cNvSpPr/>
      </dsp:nvSpPr>
      <dsp:spPr>
        <a:xfrm>
          <a:off x="1617500" y="3452309"/>
          <a:ext cx="6901228" cy="14866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baseline="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9342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60" b="1" kern="1200" baseline="0" dirty="0">
              <a:effectLst/>
              <a:latin typeface="Times New Roman" pitchFamily="18" charset="0"/>
              <a:cs typeface="Times New Roman" pitchFamily="18" charset="0"/>
            </a:rPr>
            <a:t>На даний час в </a:t>
          </a:r>
          <a:r>
            <a:rPr lang="ru-RU" sz="1560" b="1" kern="1200" baseline="0" dirty="0">
              <a:effectLst/>
              <a:latin typeface="Times New Roman" pitchFamily="18" charset="0"/>
              <a:cs typeface="Times New Roman" pitchFamily="18" charset="0"/>
            </a:rPr>
            <a:t>ЦПМСД</a:t>
          </a:r>
          <a:r>
            <a:rPr lang="uk-UA" sz="1560" b="1" kern="1200" baseline="0" dirty="0">
              <a:effectLst/>
              <a:latin typeface="Times New Roman" pitchFamily="18" charset="0"/>
              <a:cs typeface="Times New Roman" pitchFamily="18" charset="0"/>
            </a:rPr>
            <a:t> «</a:t>
          </a:r>
          <a:r>
            <a:rPr lang="ru-RU" sz="1560" b="1" kern="1200" baseline="0" dirty="0" err="1">
              <a:effectLst/>
              <a:latin typeface="Times New Roman" pitchFamily="18" charset="0"/>
              <a:cs typeface="Times New Roman" pitchFamily="18" charset="0"/>
            </a:rPr>
            <a:t>Бородінський</a:t>
          </a:r>
          <a:r>
            <a:rPr lang="ru-RU" sz="1560" b="1" kern="1200" baseline="0" dirty="0">
              <a:effectLst/>
              <a:latin typeface="Times New Roman" pitchFamily="18" charset="0"/>
              <a:cs typeface="Times New Roman" pitchFamily="18" charset="0"/>
            </a:rPr>
            <a:t> Центр </a:t>
          </a:r>
          <a:r>
            <a:rPr lang="ru-RU" sz="1560" b="1" kern="1200" baseline="0" dirty="0" err="1">
              <a:effectLst/>
              <a:latin typeface="Times New Roman" pitchFamily="18" charset="0"/>
              <a:cs typeface="Times New Roman" pitchFamily="18" charset="0"/>
            </a:rPr>
            <a:t>первинної</a:t>
          </a:r>
          <a:r>
            <a:rPr lang="ru-RU" sz="1560" b="1" kern="1200" baseline="0" dirty="0">
              <a:effectLst/>
              <a:latin typeface="Times New Roman" pitchFamily="18" charset="0"/>
              <a:cs typeface="Times New Roman" pitchFamily="18" charset="0"/>
            </a:rPr>
            <a:t> медико-</a:t>
          </a:r>
          <a:r>
            <a:rPr lang="ru-RU" sz="1560" b="1" kern="1200" baseline="0" dirty="0" err="1">
              <a:effectLst/>
              <a:latin typeface="Times New Roman" pitchFamily="18" charset="0"/>
              <a:cs typeface="Times New Roman" pitchFamily="18" charset="0"/>
            </a:rPr>
            <a:t>санітарної</a:t>
          </a:r>
          <a:r>
            <a:rPr lang="ru-RU" sz="1560" b="1" kern="1200" baseline="0" dirty="0">
              <a:effectLst/>
              <a:latin typeface="Times New Roman" pitchFamily="18" charset="0"/>
              <a:cs typeface="Times New Roman" pitchFamily="18" charset="0"/>
            </a:rPr>
            <a:t> допомоги» </a:t>
          </a:r>
          <a:r>
            <a:rPr lang="uk-UA" sz="1560" b="1" kern="1200" baseline="0" dirty="0">
              <a:effectLst/>
              <a:latin typeface="Times New Roman" pitchFamily="18" charset="0"/>
              <a:cs typeface="Times New Roman" pitchFamily="18" charset="0"/>
            </a:rPr>
            <a:t>працює 5 сімейних лікарів і 10 сімейних медсестер. Всі лікарі  зареєстровані в медичній інформаційній системі </a:t>
          </a:r>
          <a:r>
            <a:rPr lang="en-US" sz="1560" b="1" kern="1200" baseline="0" dirty="0">
              <a:effectLst/>
              <a:latin typeface="Times New Roman" pitchFamily="18" charset="0"/>
              <a:cs typeface="Times New Roman" pitchFamily="18" charset="0"/>
            </a:rPr>
            <a:t>eHealth </a:t>
          </a:r>
          <a:r>
            <a:rPr lang="uk-UA" sz="1560" b="1" kern="1200" baseline="0" dirty="0">
              <a:effectLst/>
              <a:latin typeface="Times New Roman" pitchFamily="18" charset="0"/>
              <a:cs typeface="Times New Roman" pitchFamily="18" charset="0"/>
            </a:rPr>
            <a:t>.</a:t>
          </a:r>
        </a:p>
        <a:p>
          <a:pPr marL="57150" lvl="1" indent="-57150" algn="just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100" kern="1200" dirty="0"/>
        </a:p>
      </dsp:txBody>
      <dsp:txXfrm>
        <a:off x="1690073" y="3524882"/>
        <a:ext cx="6756082" cy="1341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4FB6D-A208-48CE-9E49-CD449F63A608}">
      <dsp:nvSpPr>
        <dsp:cNvPr id="0" name=""/>
        <dsp:cNvSpPr/>
      </dsp:nvSpPr>
      <dsp:spPr>
        <a:xfrm>
          <a:off x="0" y="31774"/>
          <a:ext cx="8229600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0" kern="1200" dirty="0"/>
            <a:t>До мережі закладів освіти Бородінської ТГ  входять:</a:t>
          </a:r>
        </a:p>
      </dsp:txBody>
      <dsp:txXfrm>
        <a:off x="26930" y="58704"/>
        <a:ext cx="8175740" cy="497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3AC9-93A5-4ED9-A46A-3E91E83270D9}">
      <dsp:nvSpPr>
        <dsp:cNvPr id="0" name=""/>
        <dsp:cNvSpPr/>
      </dsp:nvSpPr>
      <dsp:spPr>
        <a:xfrm>
          <a:off x="1102205" y="1469275"/>
          <a:ext cx="2510495" cy="1587411"/>
        </a:xfrm>
        <a:prstGeom prst="roundRect">
          <a:avLst>
            <a:gd name="adj" fmla="val 10000"/>
          </a:avLst>
        </a:prstGeom>
        <a:solidFill>
          <a:srgbClr val="FDC3C3"/>
        </a:solidFill>
        <a:ln w="15875" cap="rnd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>
              <a:solidFill>
                <a:srgbClr val="C00000"/>
              </a:solidFill>
            </a:rPr>
            <a:t>Заклади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>
              <a:solidFill>
                <a:srgbClr val="C00000"/>
              </a:solidFill>
            </a:rPr>
            <a:t> освіти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1148699" y="1515769"/>
        <a:ext cx="2417507" cy="1494423"/>
      </dsp:txXfrm>
    </dsp:sp>
    <dsp:sp modelId="{3EB21CDD-A9BD-466C-90FD-142CEAD61B95}">
      <dsp:nvSpPr>
        <dsp:cNvPr id="0" name=""/>
        <dsp:cNvSpPr/>
      </dsp:nvSpPr>
      <dsp:spPr>
        <a:xfrm rot="17561554">
          <a:off x="3155566" y="1551375"/>
          <a:ext cx="1488520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1488520" y="2496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rgbClr val="C00000"/>
            </a:solidFill>
          </a:endParaRPr>
        </a:p>
      </dsp:txBody>
      <dsp:txXfrm>
        <a:off x="3862613" y="1539122"/>
        <a:ext cx="74426" cy="74426"/>
      </dsp:txXfrm>
    </dsp:sp>
    <dsp:sp modelId="{21550AD8-A58F-4074-93AD-BCC88168918C}">
      <dsp:nvSpPr>
        <dsp:cNvPr id="0" name=""/>
        <dsp:cNvSpPr/>
      </dsp:nvSpPr>
      <dsp:spPr>
        <a:xfrm>
          <a:off x="4186951" y="72160"/>
          <a:ext cx="2407414" cy="1635060"/>
        </a:xfrm>
        <a:prstGeom prst="roundRect">
          <a:avLst>
            <a:gd name="adj" fmla="val 10000"/>
          </a:avLst>
        </a:prstGeom>
        <a:solidFill>
          <a:srgbClr val="F4F4CC"/>
        </a:solidFill>
        <a:ln w="15875" cap="rnd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>
              <a:solidFill>
                <a:srgbClr val="C00000"/>
              </a:solidFill>
            </a:rPr>
            <a:t>заклади        загальної    середньої         освіти</a:t>
          </a:r>
          <a:endParaRPr lang="ru-RU" sz="2500" b="1" i="1" kern="1200" dirty="0">
            <a:solidFill>
              <a:srgbClr val="C00000"/>
            </a:solidFill>
          </a:endParaRPr>
        </a:p>
      </dsp:txBody>
      <dsp:txXfrm>
        <a:off x="4234840" y="120049"/>
        <a:ext cx="2311636" cy="1539282"/>
      </dsp:txXfrm>
    </dsp:sp>
    <dsp:sp modelId="{B32301DE-DCDB-45E0-B300-0A21781E3210}">
      <dsp:nvSpPr>
        <dsp:cNvPr id="0" name=""/>
        <dsp:cNvSpPr/>
      </dsp:nvSpPr>
      <dsp:spPr>
        <a:xfrm rot="408510">
          <a:off x="3610661" y="2272301"/>
          <a:ext cx="578329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578329" y="2496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rgbClr val="C00000"/>
            </a:solidFill>
          </a:endParaRPr>
        </a:p>
      </dsp:txBody>
      <dsp:txXfrm>
        <a:off x="3885368" y="2282804"/>
        <a:ext cx="28916" cy="28916"/>
      </dsp:txXfrm>
    </dsp:sp>
    <dsp:sp modelId="{C28AA065-DDFC-4FE4-9B80-BF0E798248C5}">
      <dsp:nvSpPr>
        <dsp:cNvPr id="0" name=""/>
        <dsp:cNvSpPr/>
      </dsp:nvSpPr>
      <dsp:spPr>
        <a:xfrm>
          <a:off x="4186951" y="1703919"/>
          <a:ext cx="2510495" cy="1255247"/>
        </a:xfrm>
        <a:prstGeom prst="roundRect">
          <a:avLst>
            <a:gd name="adj" fmla="val 10000"/>
          </a:avLst>
        </a:prstGeom>
        <a:solidFill>
          <a:srgbClr val="F4F4CC"/>
        </a:solidFill>
        <a:ln w="15875" cap="rnd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>
              <a:solidFill>
                <a:srgbClr val="C00000"/>
              </a:solidFill>
            </a:rPr>
            <a:t>заклади       дошкільної          освіти</a:t>
          </a:r>
          <a:endParaRPr lang="ru-RU" sz="2500" b="1" i="1" kern="1200" dirty="0">
            <a:solidFill>
              <a:srgbClr val="C00000"/>
            </a:solidFill>
          </a:endParaRPr>
        </a:p>
      </dsp:txBody>
      <dsp:txXfrm>
        <a:off x="4223716" y="1740684"/>
        <a:ext cx="2436965" cy="1181717"/>
      </dsp:txXfrm>
    </dsp:sp>
    <dsp:sp modelId="{E081DE22-CD49-44AD-9CA8-7E74FA416C65}">
      <dsp:nvSpPr>
        <dsp:cNvPr id="0" name=""/>
        <dsp:cNvSpPr/>
      </dsp:nvSpPr>
      <dsp:spPr>
        <a:xfrm rot="4145744">
          <a:off x="3052263" y="3052004"/>
          <a:ext cx="1742674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1742674" y="2496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solidFill>
              <a:srgbClr val="C00000"/>
            </a:solidFill>
          </a:endParaRPr>
        </a:p>
      </dsp:txBody>
      <dsp:txXfrm>
        <a:off x="3880033" y="3033398"/>
        <a:ext cx="87133" cy="87133"/>
      </dsp:txXfrm>
    </dsp:sp>
    <dsp:sp modelId="{08DE6D84-8E26-4FDF-8039-A9F0266718ED}">
      <dsp:nvSpPr>
        <dsp:cNvPr id="0" name=""/>
        <dsp:cNvSpPr/>
      </dsp:nvSpPr>
      <dsp:spPr>
        <a:xfrm>
          <a:off x="4234500" y="3263325"/>
          <a:ext cx="2510495" cy="1255247"/>
        </a:xfrm>
        <a:prstGeom prst="roundRect">
          <a:avLst>
            <a:gd name="adj" fmla="val 10000"/>
          </a:avLst>
        </a:prstGeom>
        <a:solidFill>
          <a:srgbClr val="F4F4CC"/>
        </a:solidFill>
        <a:ln w="15875" cap="rnd" cmpd="sng" algn="ctr">
          <a:solidFill>
            <a:srgbClr val="8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>
              <a:solidFill>
                <a:srgbClr val="C00000"/>
              </a:solidFill>
            </a:rPr>
            <a:t>служба у справах дітей</a:t>
          </a:r>
          <a:endParaRPr lang="ru-RU" sz="2500" b="1" i="1" kern="1200" dirty="0">
            <a:solidFill>
              <a:srgbClr val="C00000"/>
            </a:solidFill>
          </a:endParaRPr>
        </a:p>
      </dsp:txBody>
      <dsp:txXfrm>
        <a:off x="4271265" y="3300090"/>
        <a:ext cx="2436965" cy="11817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12A7D-19A7-4F53-90A5-17A741A6575A}">
      <dsp:nvSpPr>
        <dsp:cNvPr id="0" name=""/>
        <dsp:cNvSpPr/>
      </dsp:nvSpPr>
      <dsp:spPr>
        <a:xfrm>
          <a:off x="3947942" y="2857337"/>
          <a:ext cx="2418670" cy="80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613"/>
              </a:lnTo>
              <a:lnTo>
                <a:pt x="2418670" y="418613"/>
              </a:lnTo>
              <a:lnTo>
                <a:pt x="2418670" y="8094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CBFBC-DD01-4EC3-A1FC-F68877A1BEA0}">
      <dsp:nvSpPr>
        <dsp:cNvPr id="0" name=""/>
        <dsp:cNvSpPr/>
      </dsp:nvSpPr>
      <dsp:spPr>
        <a:xfrm>
          <a:off x="1862986" y="2857337"/>
          <a:ext cx="2084955" cy="809424"/>
        </a:xfrm>
        <a:custGeom>
          <a:avLst/>
          <a:gdLst/>
          <a:ahLst/>
          <a:cxnLst/>
          <a:rect l="0" t="0" r="0" b="0"/>
          <a:pathLst>
            <a:path>
              <a:moveTo>
                <a:pt x="2084955" y="0"/>
              </a:moveTo>
              <a:lnTo>
                <a:pt x="2084955" y="418613"/>
              </a:lnTo>
              <a:lnTo>
                <a:pt x="0" y="418613"/>
              </a:lnTo>
              <a:lnTo>
                <a:pt x="0" y="8094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A369E-B628-4395-A126-FF146F335EF1}">
      <dsp:nvSpPr>
        <dsp:cNvPr id="0" name=""/>
        <dsp:cNvSpPr/>
      </dsp:nvSpPr>
      <dsp:spPr>
        <a:xfrm>
          <a:off x="1317098" y="546828"/>
          <a:ext cx="5261687" cy="2310509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Програма                   розвитку </a:t>
          </a:r>
          <a:r>
            <a:rPr lang="ru-RU" sz="34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34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                           </a:t>
          </a:r>
          <a:r>
            <a:rPr lang="ru-RU" sz="34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Бородінської</a:t>
          </a:r>
          <a:r>
            <a:rPr lang="ru-RU" sz="34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ТГ</a:t>
          </a:r>
          <a:br>
            <a:rPr lang="ru-RU" sz="34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34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2021-2025 роки</a:t>
          </a:r>
          <a:endParaRPr lang="ru-RU" sz="3400" i="1" kern="1200" dirty="0">
            <a:solidFill>
              <a:schemeClr val="bg1"/>
            </a:solidFill>
          </a:endParaRPr>
        </a:p>
      </dsp:txBody>
      <dsp:txXfrm>
        <a:off x="1429888" y="659618"/>
        <a:ext cx="5036107" cy="2084929"/>
      </dsp:txXfrm>
    </dsp:sp>
    <dsp:sp modelId="{D803A3AB-9B59-493C-BB46-43CDE01B7FBD}">
      <dsp:nvSpPr>
        <dsp:cNvPr id="0" name=""/>
        <dsp:cNvSpPr/>
      </dsp:nvSpPr>
      <dsp:spPr>
        <a:xfrm>
          <a:off x="1984" y="3666761"/>
          <a:ext cx="3722005" cy="1536629"/>
        </a:xfrm>
        <a:prstGeom prst="snip2SameRect">
          <a:avLst/>
        </a:prstGeom>
        <a:solidFill>
          <a:schemeClr val="accent1"/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«</a:t>
          </a:r>
          <a:r>
            <a:rPr lang="ru-RU" sz="3400" b="1" kern="1200" dirty="0" err="1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Патріот</a:t>
          </a:r>
          <a:r>
            <a:rPr lang="ru-RU" sz="34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»</a:t>
          </a:r>
          <a:endParaRPr lang="ru-RU" sz="3400" b="1" kern="1200" dirty="0">
            <a:solidFill>
              <a:schemeClr val="bg1"/>
            </a:solidFill>
            <a:effectLst/>
          </a:endParaRPr>
        </a:p>
      </dsp:txBody>
      <dsp:txXfrm>
        <a:off x="130039" y="3794816"/>
        <a:ext cx="3465895" cy="1408574"/>
      </dsp:txXfrm>
    </dsp:sp>
    <dsp:sp modelId="{789820FA-AF81-4A27-90F5-967BA91A84C0}">
      <dsp:nvSpPr>
        <dsp:cNvPr id="0" name=""/>
        <dsp:cNvSpPr/>
      </dsp:nvSpPr>
      <dsp:spPr>
        <a:xfrm>
          <a:off x="4505610" y="3666761"/>
          <a:ext cx="3722005" cy="1616522"/>
        </a:xfrm>
        <a:prstGeom prst="snip2SameRect">
          <a:avLst/>
        </a:prstGeom>
        <a:solidFill>
          <a:schemeClr val="accent1"/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3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Програма</a:t>
          </a:r>
          <a:r>
            <a:rPr lang="ru-RU" sz="3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відпочинку</a:t>
          </a:r>
          <a:r>
            <a:rPr lang="ru-RU" sz="3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3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3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3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3400" b="1" kern="1200" dirty="0">
            <a:solidFill>
              <a:schemeClr val="bg1"/>
            </a:solidFill>
          </a:endParaRPr>
        </a:p>
      </dsp:txBody>
      <dsp:txXfrm>
        <a:off x="4640323" y="3801474"/>
        <a:ext cx="3452579" cy="14818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356F-ECE4-46A7-BB3E-62BB1A2202BD}">
      <dsp:nvSpPr>
        <dsp:cNvPr id="0" name=""/>
        <dsp:cNvSpPr/>
      </dsp:nvSpPr>
      <dsp:spPr>
        <a:xfrm rot="5400000">
          <a:off x="-555249" y="1790832"/>
          <a:ext cx="3701660" cy="2591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 rot="-5400000">
        <a:off x="0" y="2531164"/>
        <a:ext cx="2591162" cy="1110498"/>
      </dsp:txXfrm>
    </dsp:sp>
    <dsp:sp modelId="{7249C15E-D7B4-4465-BC4D-AF501F237B45}">
      <dsp:nvSpPr>
        <dsp:cNvPr id="0" name=""/>
        <dsp:cNvSpPr/>
      </dsp:nvSpPr>
      <dsp:spPr>
        <a:xfrm rot="5400000">
          <a:off x="3260114" y="-668947"/>
          <a:ext cx="5000650" cy="6338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kern="1200" dirty="0"/>
            <a:t>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метою забезпечення ефективного оздоровлення і повноцінного відпочинку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Бородінською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ТГ організовано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оздоровлення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  287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коштів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місцевого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бюджету: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ДОЗ «Буревестник»  - 287 путівок,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з них оздоровленням охоплено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8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з малозабезпечених сімей,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15 – з багатодітних,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5 дитини-сироти,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 дитина-інвалід,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19 обдаровані дитини.</a:t>
          </a:r>
          <a:endParaRPr lang="uk-UA" sz="2000" kern="1200" dirty="0"/>
        </a:p>
      </dsp:txBody>
      <dsp:txXfrm rot="-5400000">
        <a:off x="2591162" y="244117"/>
        <a:ext cx="6094443" cy="45124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9014-1A10-4783-A450-42DE0D44A30A}">
      <dsp:nvSpPr>
        <dsp:cNvPr id="0" name=""/>
        <dsp:cNvSpPr/>
      </dsp:nvSpPr>
      <dsp:spPr>
        <a:xfrm>
          <a:off x="0" y="66002"/>
          <a:ext cx="7630245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84" y="97986"/>
        <a:ext cx="7566277" cy="591232"/>
      </dsp:txXfrm>
    </dsp:sp>
    <dsp:sp modelId="{2A2D5C06-F96A-4C17-8B86-A43D13F2B13B}">
      <dsp:nvSpPr>
        <dsp:cNvPr id="0" name=""/>
        <dsp:cNvSpPr/>
      </dsp:nvSpPr>
      <dsp:spPr>
        <a:xfrm>
          <a:off x="0" y="833400"/>
          <a:ext cx="7630245" cy="65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84" y="865384"/>
        <a:ext cx="7566277" cy="591232"/>
      </dsp:txXfrm>
    </dsp:sp>
    <dsp:sp modelId="{F8A0990C-F8AA-4E06-AA25-F0CE438A2382}">
      <dsp:nvSpPr>
        <dsp:cNvPr id="0" name=""/>
        <dsp:cNvSpPr/>
      </dsp:nvSpPr>
      <dsp:spPr>
        <a:xfrm>
          <a:off x="0" y="1589400"/>
          <a:ext cx="7630245" cy="65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84" y="1621384"/>
        <a:ext cx="7566277" cy="591232"/>
      </dsp:txXfrm>
    </dsp:sp>
    <dsp:sp modelId="{F94987C7-74E3-49CD-8BE1-FF208FDD682D}">
      <dsp:nvSpPr>
        <dsp:cNvPr id="0" name=""/>
        <dsp:cNvSpPr/>
      </dsp:nvSpPr>
      <dsp:spPr>
        <a:xfrm>
          <a:off x="0" y="2345400"/>
          <a:ext cx="7630245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84" y="2377384"/>
        <a:ext cx="7566277" cy="591232"/>
      </dsp:txXfrm>
    </dsp:sp>
    <dsp:sp modelId="{69858F6D-ECA1-4738-84A2-1A56B8FDB451}">
      <dsp:nvSpPr>
        <dsp:cNvPr id="0" name=""/>
        <dsp:cNvSpPr/>
      </dsp:nvSpPr>
      <dsp:spPr>
        <a:xfrm>
          <a:off x="0" y="3101400"/>
          <a:ext cx="7630245" cy="65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84" y="3133384"/>
        <a:ext cx="7566277" cy="591232"/>
      </dsp:txXfrm>
    </dsp:sp>
    <dsp:sp modelId="{BDA4C401-F345-4D5C-B99C-969FF0FF0EC8}">
      <dsp:nvSpPr>
        <dsp:cNvPr id="0" name=""/>
        <dsp:cNvSpPr/>
      </dsp:nvSpPr>
      <dsp:spPr>
        <a:xfrm>
          <a:off x="0" y="3857400"/>
          <a:ext cx="7630245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84" y="3889384"/>
        <a:ext cx="7566277" cy="591232"/>
      </dsp:txXfrm>
    </dsp:sp>
    <dsp:sp modelId="{EFD915D9-3B40-46C3-A61D-5DBF807219CF}">
      <dsp:nvSpPr>
        <dsp:cNvPr id="0" name=""/>
        <dsp:cNvSpPr/>
      </dsp:nvSpPr>
      <dsp:spPr>
        <a:xfrm>
          <a:off x="0" y="4613400"/>
          <a:ext cx="7630245" cy="65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84" y="4645384"/>
        <a:ext cx="7566277" cy="591232"/>
      </dsp:txXfrm>
    </dsp:sp>
    <dsp:sp modelId="{B258DA62-C63D-470F-8923-CB814BA6B00C}">
      <dsp:nvSpPr>
        <dsp:cNvPr id="0" name=""/>
        <dsp:cNvSpPr/>
      </dsp:nvSpPr>
      <dsp:spPr>
        <a:xfrm>
          <a:off x="0" y="5369400"/>
          <a:ext cx="7630245" cy="65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84" y="5401384"/>
        <a:ext cx="7566277" cy="591232"/>
      </dsp:txXfrm>
    </dsp:sp>
    <dsp:sp modelId="{D34EFE1F-93FD-4BC6-9BEE-BBEFE82DCB5D}">
      <dsp:nvSpPr>
        <dsp:cNvPr id="0" name=""/>
        <dsp:cNvSpPr/>
      </dsp:nvSpPr>
      <dsp:spPr>
        <a:xfrm>
          <a:off x="0" y="6125400"/>
          <a:ext cx="7630245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84" y="6157384"/>
        <a:ext cx="7566277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701BF-555A-4F65-A1C2-3C463513FE5C}" type="datetimeFigureOut">
              <a:rPr lang="uk-UA" smtClean="0"/>
              <a:pPr/>
              <a:t>23.12.2021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850EA-8C68-4A9D-94A9-61E86D7B1A0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403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50EA-8C68-4A9D-94A9-61E86D7B1A0D}" type="slidenum">
              <a:rPr lang="uk-UA" smtClean="0"/>
              <a:pPr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898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44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4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2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5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0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0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7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5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8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5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6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8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8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7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2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4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47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diagramData" Target="../diagrams/data7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19.emf"/><Relationship Id="rId5" Type="http://schemas.openxmlformats.org/officeDocument/2006/relationships/diagramColors" Target="../diagrams/colors7.xml"/><Relationship Id="rId15" Type="http://schemas.openxmlformats.org/officeDocument/2006/relationships/image" Target="../media/image23.emf"/><Relationship Id="rId10" Type="http://schemas.openxmlformats.org/officeDocument/2006/relationships/image" Target="../media/image18.emf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7.emf"/><Relationship Id="rId1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DSC0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09" name="WordArt 1"/>
          <p:cNvSpPr>
            <a:spLocks noChangeArrowheads="1" noChangeShapeType="1" noTextEdit="1"/>
          </p:cNvSpPr>
          <p:nvPr/>
        </p:nvSpPr>
        <p:spPr bwMode="auto">
          <a:xfrm>
            <a:off x="571472" y="214290"/>
            <a:ext cx="7715304" cy="2500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93"/>
              </a:avLst>
            </a:prstTxWarp>
          </a:bodyPr>
          <a:lstStyle/>
          <a:p>
            <a:pPr algn="ctr" rtl="0"/>
            <a:r>
              <a:rPr lang="uk-UA" sz="32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Річний звіт голови </a:t>
            </a:r>
          </a:p>
          <a:p>
            <a:pPr algn="ctr" rtl="0"/>
            <a:r>
              <a:rPr lang="uk-UA" sz="32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Бородінської селищної ради</a:t>
            </a:r>
          </a:p>
          <a:p>
            <a:pPr algn="ctr" rtl="0"/>
            <a:r>
              <a:rPr lang="uk-UA" sz="32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Кюссе</a:t>
            </a:r>
            <a:r>
              <a:rPr lang="uk-UA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Івана Георгійовича</a:t>
            </a:r>
            <a:endParaRPr lang="uk-UA" sz="32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32F09B-5C5D-4A74-8703-9FC694D1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7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Бородінському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2C75324-100B-4784-A571-71B92AECC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476672"/>
            <a:ext cx="7560840" cy="4392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2218D6-82FA-4018-BB51-C37D8797C580}"/>
              </a:ext>
            </a:extLst>
          </p:cNvPr>
          <p:cNvSpPr txBox="1"/>
          <p:nvPr/>
        </p:nvSpPr>
        <p:spPr>
          <a:xfrm>
            <a:off x="1151621" y="4872328"/>
            <a:ext cx="7848872" cy="154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Зміна динаміки кількості осіб Громади обумовлене рядом об’єктивних причин, таких як: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природне  скорочення населення, яке становить в середньому – від 231 до 309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чол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 рік;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міграційний рух населення який становить в середньому – від 210 до 250 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чол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 рік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68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131958"/>
              </p:ext>
            </p:extLst>
          </p:nvPr>
        </p:nvGraphicFramePr>
        <p:xfrm>
          <a:off x="-180528" y="332656"/>
          <a:ext cx="864399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285820" y="3861048"/>
            <a:ext cx="7858180" cy="42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1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38DA02C-C87E-48EB-9267-6C094C436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692695"/>
            <a:ext cx="7059822" cy="6144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9947B3F-50B9-48B7-AE9D-42C108D38C85}"/>
              </a:ext>
            </a:extLst>
          </p:cNvPr>
          <p:cNvSpPr txBox="1"/>
          <p:nvPr/>
        </p:nvSpPr>
        <p:spPr>
          <a:xfrm>
            <a:off x="251520" y="20487"/>
            <a:ext cx="8712968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Економіка Громади представлена різними галузями, в цілому її структура має такий вигляд: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984574"/>
              </p:ext>
            </p:extLst>
          </p:nvPr>
        </p:nvGraphicFramePr>
        <p:xfrm>
          <a:off x="357158" y="1071546"/>
          <a:ext cx="878684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00232" y="428604"/>
            <a:ext cx="44291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МЕДИЦИНА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9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3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75490"/>
          </a:xfrm>
        </p:spPr>
        <p:txBody>
          <a:bodyPr>
            <a:normAutofit/>
          </a:bodyPr>
          <a:lstStyle/>
          <a:p>
            <a:pPr algn="ctr"/>
            <a:r>
              <a:rPr lang="uk-UA" sz="48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</a:p>
        </p:txBody>
      </p:sp>
      <p:pic>
        <p:nvPicPr>
          <p:cNvPr id="11" name="Рисунок 10" descr="14600932621897608819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901" y="3318194"/>
            <a:ext cx="3619500" cy="3171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8286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грудні 2020 року в Бородінській селищній раді було створено відділ освіти, який діє відповідно до Положення, затвердженого рішенням сесії Бородінської селищної ради від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грудня 2020 року № 41 -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VIII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72949824"/>
              </p:ext>
            </p:extLst>
          </p:nvPr>
        </p:nvGraphicFramePr>
        <p:xfrm>
          <a:off x="457200" y="116632"/>
          <a:ext cx="8229600" cy="615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Рисунок SmartAr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4043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185066"/>
              </p:ext>
            </p:extLst>
          </p:nvPr>
        </p:nvGraphicFramePr>
        <p:xfrm>
          <a:off x="571472" y="428604"/>
          <a:ext cx="82296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4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214422"/>
            <a:ext cx="7858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8300" algn="just">
              <a:buNone/>
            </a:pPr>
            <a:r>
              <a:rPr lang="ru-RU" alt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межах повноважень працівниками відділу освіти оброблялася вхідна кореспонденція та надавалися відповіді у формі </a:t>
            </a:r>
          </a:p>
          <a:p>
            <a:pPr indent="368300" algn="just">
              <a:buFont typeface="Wingdings" pitchFamily="2" charset="2"/>
              <a:buChar char="ü"/>
            </a:pPr>
            <a:r>
              <a:rPr lang="ru-RU" alt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звітів (85), </a:t>
            </a:r>
          </a:p>
          <a:p>
            <a:pPr indent="368300" algn="just">
              <a:buFont typeface="Wingdings" pitchFamily="2" charset="2"/>
              <a:buChar char="ü"/>
            </a:pPr>
            <a:r>
              <a:rPr lang="ru-RU" alt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аналітичних довідок (16), </a:t>
            </a:r>
          </a:p>
          <a:p>
            <a:pPr indent="368300" algn="just">
              <a:buFont typeface="Wingdings" pitchFamily="2" charset="2"/>
              <a:buChar char="ü"/>
            </a:pPr>
            <a:r>
              <a:rPr lang="ru-RU" alt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листів  (420), </a:t>
            </a:r>
          </a:p>
          <a:p>
            <a:pPr indent="368300" algn="just">
              <a:buFont typeface="Wingdings" pitchFamily="2" charset="2"/>
              <a:buChar char="ü"/>
            </a:pPr>
            <a:r>
              <a:rPr lang="ru-RU" alt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готувалися проекти розпоряджень </a:t>
            </a:r>
            <a:r>
              <a:rPr lang="ru-RU" alt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alt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ТГ з питань освіти (52). </a:t>
            </a:r>
          </a:p>
        </p:txBody>
      </p:sp>
      <p:pic>
        <p:nvPicPr>
          <p:cNvPr id="7" name="Рисунок 6" descr="PNGPIX-COM-Open-Book-PNG-Transparent-Image-500x2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857628"/>
            <a:ext cx="6215074" cy="31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8938905"/>
              </p:ext>
            </p:extLst>
          </p:nvPr>
        </p:nvGraphicFramePr>
        <p:xfrm>
          <a:off x="214282" y="1643050"/>
          <a:ext cx="892971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85918" y="285728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</a:rPr>
              <a:t>Оздоровлення</a:t>
            </a:r>
          </a:p>
        </p:txBody>
      </p:sp>
    </p:spTree>
    <p:extLst>
      <p:ext uri="{BB962C8B-B14F-4D97-AF65-F5344CB8AC3E}">
        <p14:creationId xmlns:p14="http://schemas.microsoft.com/office/powerpoint/2010/main" val="22999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441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uk-UA" sz="3600" b="1" i="1" dirty="0">
                <a:solidFill>
                  <a:srgbClr val="C00000"/>
                </a:solidFill>
              </a:rPr>
              <a:t>Забезпечення </a:t>
            </a:r>
            <a:br>
              <a:rPr lang="ru-RU" altLang="uk-UA" sz="3600" b="1" i="1" dirty="0">
                <a:solidFill>
                  <a:srgbClr val="C00000"/>
                </a:solidFill>
              </a:rPr>
            </a:br>
            <a:r>
              <a:rPr lang="ru-RU" altLang="uk-UA" sz="3600" b="1" i="1" dirty="0">
                <a:solidFill>
                  <a:srgbClr val="C00000"/>
                </a:solidFill>
              </a:rPr>
              <a:t>підручниками</a:t>
            </a:r>
          </a:p>
        </p:txBody>
      </p:sp>
      <p:pic>
        <p:nvPicPr>
          <p:cNvPr id="29701" name="Picture 7" descr="ÐÐ°ÑÑÐ¸Ð½ÐºÐ¸ Ð¿Ð¾ Ð·Ð°Ð¿ÑÐ¾ÑÑ Ð¿ÑÐ´ÑÑÑÐ½Ð¸ÐºÐ¸ 2018"/>
          <p:cNvPicPr>
            <a:picLocks noChangeAspect="1" noChangeArrowheads="1"/>
          </p:cNvPicPr>
          <p:nvPr/>
        </p:nvPicPr>
        <p:blipFill>
          <a:blip r:embed="rId2"/>
          <a:srcRect b="11079"/>
          <a:stretch>
            <a:fillRect/>
          </a:stretch>
        </p:blipFill>
        <p:spPr bwMode="auto">
          <a:xfrm>
            <a:off x="1000125" y="4648200"/>
            <a:ext cx="73628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ÐÐ°ÑÑÐ¸Ð½ÐºÐ¸ Ð¿Ð¾ Ð·Ð°Ð¿ÑÐ¾ÑÑ Ð¿ÑÐ´ÑÑÑÐ½Ð¸ÐºÐ¸ 2018"/>
          <p:cNvPicPr>
            <a:picLocks noChangeAspect="1" noChangeArrowheads="1"/>
          </p:cNvPicPr>
          <p:nvPr/>
        </p:nvPicPr>
        <p:blipFill>
          <a:blip r:embed="rId3"/>
          <a:srcRect t="10619" b="25975"/>
          <a:stretch>
            <a:fillRect/>
          </a:stretch>
        </p:blipFill>
        <p:spPr bwMode="auto">
          <a:xfrm>
            <a:off x="5181600" y="784225"/>
            <a:ext cx="2824163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" descr="ÐÐ°ÑÑÐ¸Ð½ÐºÐ¸ Ð¿Ð¾ Ð·Ð°Ð¿ÑÐ¾ÑÑ Ð¿ÑÐ´ÑÑÑÐ½Ð¸ÐºÐ¸ 2018 10 ÐºÐ»Ð°Ñ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858963"/>
            <a:ext cx="3619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7572428" cy="564360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uk-UA" sz="9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Заходи проведені в будинках культури Бородінської ТГ</a:t>
            </a:r>
            <a:endParaRPr lang="uk-UA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Вечір відпочинку для молоді «З Новим Роком, Україно»;</a:t>
            </a:r>
          </a:p>
          <a:p>
            <a:pPr lvl="0">
              <a:buFont typeface="Wingdings" pitchFamily="2" charset="2"/>
              <a:buChar char="v"/>
            </a:pPr>
            <a:r>
              <a:rPr lang="uk-UA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«Від хати до хати іде коляда» -  коляда по селі;</a:t>
            </a:r>
          </a:p>
          <a:p>
            <a:pPr lvl="0">
              <a:buFont typeface="Wingdings" pitchFamily="2" charset="2"/>
              <a:buChar char="v"/>
            </a:pPr>
            <a:r>
              <a:rPr lang="uk-UA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«Рідна земле моя, Україно» - День соборності;</a:t>
            </a:r>
          </a:p>
          <a:p>
            <a:pPr lvl="0">
              <a:buFont typeface="Wingdings" pitchFamily="2" charset="2"/>
              <a:buChar char="v"/>
            </a:pPr>
            <a:r>
              <a:rPr lang="uk-UA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«Передзвін різдвяної колядки» - розколяда;</a:t>
            </a:r>
          </a:p>
          <a:p>
            <a:pPr lvl="0">
              <a:buFont typeface="Wingdings" pitchFamily="2" charset="2"/>
              <a:buChar char="v"/>
            </a:pPr>
            <a:r>
              <a:rPr lang="uk-UA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колективів художньої самодіяльності у розколяді смт. Бородіно;</a:t>
            </a:r>
          </a:p>
          <a:p>
            <a:pPr lvl="0">
              <a:buFont typeface="Wingdings" pitchFamily="2" charset="2"/>
              <a:buChar char="v"/>
            </a:pPr>
            <a:r>
              <a:rPr lang="uk-UA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Мітинг-реквієм присвячений пам'яті Героїв Небесної Сотні «Вічний смуток душі»;</a:t>
            </a:r>
          </a:p>
          <a:p>
            <a:pPr lvl="0">
              <a:buFont typeface="Wingdings" pitchFamily="2" charset="2"/>
              <a:buChar char="v"/>
            </a:pPr>
            <a:r>
              <a:rPr lang="uk-UA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Молодіжний вечір «Десь на дні мого серця пісню співає любов» - до Дня Святого Валентина;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500042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286676" cy="1280890"/>
          </a:xfrm>
        </p:spPr>
        <p:txBody>
          <a:bodyPr/>
          <a:lstStyle/>
          <a:p>
            <a:pPr algn="ctr"/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uk-U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1000108"/>
            <a:ext cx="4857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Створена 18 листопада 2020 року </a:t>
            </a:r>
          </a:p>
          <a:p>
            <a:pPr>
              <a:buFont typeface="Wingdings" pitchFamily="2" charset="2"/>
              <a:buChar char="v"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 Адміністративний центр ТГ- смт. Бородіно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Площа території ТГ- 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93,3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кв.км. Населення: 16800 осіб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Адреса: вул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Миру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132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смт Бородіно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Болградського району Одеської обл. 68540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929066"/>
            <a:ext cx="5072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Вибори голови відбулися: 25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2020 року. 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Депутатський склад: 26 депутати (Працює - 25)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було проведено: 18 засідань сесій на яких розглянуто: 221 заяв та питань.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було проведено 16 засідань виконавчого комітету на яких розглянуто: 101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заява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питання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1492" y="214290"/>
            <a:ext cx="5609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Бородінська селищна рада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06" y="357166"/>
            <a:ext cx="8072494" cy="6000768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«Весна іде, красу несе, а в тій красі радіє все» - дитяче свято;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у районному конкурсі читців присвячених річниці дня народження Т. Г. Шевченка;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«Кобзарю! І знов до тебе я приходжу, бо ти для мене совість і закон» - до 204-ї річниці з дня народження Т. Г. Шевченка;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Вітання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ветеранів Великої Вітчизняної війни з Днем перемоги,   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Бородіно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Відзначення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Дня пам'яті та примирення «Застигли в тузі обеліски. В гранітнім каміннім строю»;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Святкування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Дня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Конституції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та Дня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молоді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Молодіжна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дискотека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присвячена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Дню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молоді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Новорічний Бал-Маскарад 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CA6860-A348-4C66-A9B4-CEA2F5F3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07" y="4467072"/>
            <a:ext cx="5925826" cy="2274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r"/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Соціальна робота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/>
          </a:p>
          <a:p>
            <a:pPr>
              <a:buFont typeface="Wingdings" pitchFamily="2" charset="2"/>
              <a:buChar char="v"/>
            </a:pPr>
            <a:r>
              <a:rPr lang="uk-UA" sz="2000" dirty="0"/>
              <a:t>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розроблено положення про відділ соціального захисту, військового обліку та соціальних послуг (надання соціальних послуг) Бородінської селищної ради, посадові інструкції начальника відділу, фахівця соціальної роботи та соціальних робітників;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заведено особові справи соціальних робітників та зареєстровано їх в журнал обліку особових справ; 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заведено особові справи на пенсіонерів, інвалідів, одиноких непрацюючих громадян похилого віку по селах Бородінської ТГ та зареєстровано їх в журнал обліку громадян яких обслуговує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відділ соціального захисту, військового обліку та соціальних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послуг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за 2021 рік  видано </a:t>
            </a:r>
            <a:r>
              <a:rPr lang="uk-UA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2855</a:t>
            </a:r>
            <a:r>
              <a:rPr lang="uk-UA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відомостей на отримання субсидії ( в тому числі </a:t>
            </a:r>
            <a:r>
              <a:rPr lang="uk-UA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594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відомостей по запитах від УСЗН), та видано </a:t>
            </a:r>
            <a:r>
              <a:rPr lang="uk-UA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довідок на тверде паливо по Бородінській ТГ; 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7" y="214290"/>
            <a:ext cx="8358214" cy="65008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проводяться щоденно усні роз’яснення щодо призначення та переліку документів на субсидії та різних видів допомоги в  УСЗН (як малозабезпеченим сім’ям, одиноким матерям, компенсації по догляду за перестарілими громадянами та інвалідами І групи, компенсації як фізичним особам, які надають соціальні послуги);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протягом року отримували від УСЗН повідомлення про нарахування субсидій громадянам Бородінської ТГ, дані повідомлення розповсюджували по селах громади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сформовано інформаційну базу багатодітних сімей, одиноких громадян, одиноко проживаючих громадян та учасників АТО у населених пунктах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Бородінської ТГ.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uk-UA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виїздів для обстеження сімей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опинилися в складних життєвих обставинах та складені відповідні акти.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ature-png-transparent-images-only-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8858280" cy="65276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285728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  <a:p>
            <a:pPr>
              <a:buNone/>
            </a:pPr>
            <a:endParaRPr lang="uk-UA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2583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звернень по земельних питаннях щодо забезпечення конституційних та законних прав громадян та юридичних осіб на землю.</a:t>
            </a:r>
          </a:p>
          <a:p>
            <a:pPr>
              <a:buNone/>
            </a:pP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засідань постійної комісії з питань екології та земельних відносин.</a:t>
            </a:r>
          </a:p>
          <a:p>
            <a:pPr>
              <a:buNone/>
            </a:pP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виїздів працівниками відділу та комісією з питань екології та земельних відносин для вирішення межових суперечок та вирішення інших питань.</a:t>
            </a:r>
          </a:p>
          <a:p>
            <a:pPr>
              <a:buNone/>
            </a:pP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актів земельної комісії.</a:t>
            </a:r>
          </a:p>
          <a:p>
            <a:pPr>
              <a:buNone/>
            </a:pP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1078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проектів рішень.</a:t>
            </a:r>
          </a:p>
          <a:p>
            <a:pPr>
              <a:buNone/>
            </a:pP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435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договорів оренди земельних ділянок на предмет їх відповідності чинному законодавству та додаткових угод до договорів земельних ділянок.</a:t>
            </a:r>
          </a:p>
          <a:p>
            <a:pPr>
              <a:buNone/>
            </a:pP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договорів про оренду.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uk-UA" sz="276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Проекти та інвестиції  в Бородінській  ТГ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B45945E-42AF-45CE-A750-79368FB86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66" y="402633"/>
            <a:ext cx="8229600" cy="6332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669115"/>
              </p:ext>
            </p:extLst>
          </p:nvPr>
        </p:nvGraphicFramePr>
        <p:xfrm>
          <a:off x="1357290" y="0"/>
          <a:ext cx="763024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22D1152-C50D-43FA-856C-5E159BD2D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7152" y="0"/>
            <a:ext cx="7223320" cy="6926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E7E8C9F-F46C-4FC4-A60F-77EC7F6EF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7152" y="792088"/>
            <a:ext cx="7223320" cy="4766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9984334-7D6C-476F-A988-932F49CF2E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656" y="1628800"/>
            <a:ext cx="7344816" cy="6480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A533154-139C-4D21-98D1-E6ECE90EF1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9794" y="2467748"/>
            <a:ext cx="7320678" cy="4298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942F11E-7E20-4607-A484-C7FB9C9740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5509" y="3194987"/>
            <a:ext cx="7248670" cy="4298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CAB5DCB-828E-4CEA-B516-CB87A36CD2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7908" y="3974244"/>
            <a:ext cx="7240556" cy="4298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57D0875-09C6-4C35-893E-D964745EF1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5656" y="4593514"/>
            <a:ext cx="7248670" cy="6736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CB266AD-91BC-4F7E-9256-7360612F2D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1762" y="5456580"/>
            <a:ext cx="5949696" cy="2046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799EE1B-A7B9-4B79-AE95-6C20ED1529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1762" y="5728836"/>
            <a:ext cx="5949696" cy="1706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35CF12D-E5EE-4A1E-88A8-E68A584A79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75656" y="6170988"/>
            <a:ext cx="5949696" cy="42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8107739-E1D7-41D7-B31E-0349B8999D1B}"/>
              </a:ext>
            </a:extLst>
          </p:cNvPr>
          <p:cNvSpPr txBox="1"/>
          <p:nvPr/>
        </p:nvSpPr>
        <p:spPr>
          <a:xfrm>
            <a:off x="827584" y="30650"/>
            <a:ext cx="8136904" cy="6590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2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Програму підтримки розвитку Комунальних підприємств</a:t>
            </a:r>
            <a:endParaRPr lang="uk-UA" sz="12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2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Основною умовою реалізації Програми є консолідація та спрямування дій селищної ради, виконавчого комітету, комунальних підприємств КП "БЛАГОУСТРІЙ БОРОДІНСЬКОЇ ГРОМАДИ", КП "ВЕСЕЛА ДОЛИНА", КП "ВИСОЧАНСЬКЕ 2",  КП «ЛІСНЕ», </a:t>
            </a: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КП «</a:t>
            </a:r>
            <a:r>
              <a:rPr lang="uk-UA" sz="12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ГОСПОДАР»</a:t>
            </a: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створення дієвої системи управління та сприятливого середовища для формування ефективного результату роботи.</a:t>
            </a:r>
            <a:endParaRPr lang="ru-RU" sz="12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ході виконання Програми очікується досягнення наступних показників:</a:t>
            </a:r>
            <a:endParaRPr lang="ru-RU" sz="12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14287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поліпшення санітарного та естетичного стану населених пунктів  Бородінської селищної ради (ТГ);</a:t>
            </a:r>
            <a:endParaRPr lang="ru-RU" sz="125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14287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своєчасність та ефективність виконання робіт з житлово-комунального господарства та благоустрою на території Бородінської селищної ради (ТГ);</a:t>
            </a:r>
            <a:endParaRPr lang="ru-RU" sz="125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14287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створити сприятливі умови для накопичення ресурсів з метою технічного переоснащення комунальних підприємств: </a:t>
            </a: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ans Symbols"/>
                <a:cs typeface="Noto Sans Symbols"/>
              </a:rPr>
              <a:t>КП "БЛАГОУСТРІЙ БОРОДІНСЬКОЇ ГРОМАДИ", КП "ВЕСЕЛА ДОЛИНА", КП "ВИСОЧАНСЬКЕ 2",</a:t>
            </a:r>
            <a:r>
              <a:rPr lang="uk-UA" sz="125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 </a:t>
            </a: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ans Symbols"/>
                <a:cs typeface="Noto Sans Symbols"/>
              </a:rPr>
              <a:t>КП «ЛІСНЕ»</a:t>
            </a: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, КП «</a:t>
            </a:r>
            <a:r>
              <a:rPr lang="uk-UA" sz="12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ГОСПОДАР» </a:t>
            </a: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та розвитку комунальної інфраструктури;</a:t>
            </a:r>
            <a:endParaRPr lang="ru-RU" sz="125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14287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створити сприятливі умови для залучення додаткових коштів у розвиток об’єктів житлово-комунального господарства та ефективний механізм подальшого його реформування;</a:t>
            </a:r>
            <a:endParaRPr lang="ru-RU" sz="125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14287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забезпечити поступове відновлення сфери благоустрою території та впорядкування об’єктів комунальної власності на умовах фінансування з селищного бюджету та інших джерел, незаборонених законодавством;</a:t>
            </a:r>
            <a:endParaRPr lang="ru-RU" sz="125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14287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забезпечити сталу та ефективну роботу комунальних підприємств: КП "БЛАГОУСТРІЙ БОРОДІНСЬКОЇ ГРОМАДИ", КП "ВЕСЕЛА ДОЛИНА", КП "ВИСОЧАНСЬКЕ 2",  КП «ЛІСНЕ», КП «</a:t>
            </a:r>
            <a:r>
              <a:rPr lang="uk-UA" sz="12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ГОСПОДАР» </a:t>
            </a: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;</a:t>
            </a:r>
            <a:endParaRPr lang="ru-RU" sz="125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14287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забезпечити широку суспільну підтримку виконання основних завдань у рамках реформи житлово-комунального господарства;</a:t>
            </a:r>
            <a:endParaRPr lang="ru-RU" sz="125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14287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забезпечення беззбиткового функціонування житлово-комунального господарства при прозорій економічно обґрунтованій системі визначення рівня тарифів на житлово-комунальні послуги;</a:t>
            </a:r>
            <a:endParaRPr lang="ru-RU" sz="125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14287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будівництво, ремонт, реконструкція </a:t>
            </a:r>
            <a:r>
              <a:rPr lang="uk-UA" sz="12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вулично</a:t>
            </a: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-дорожньої мережі;</a:t>
            </a:r>
            <a:endParaRPr lang="ru-RU" sz="125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14287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поліпшення ритуального обслуговування населення;</a:t>
            </a:r>
            <a:endParaRPr lang="ru-RU" sz="125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14287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стимулювання інвестиційного процесу та ефективного використання енергетичних і матеріальних ресурсів;</a:t>
            </a:r>
            <a:endParaRPr lang="ru-RU" sz="125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14287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●"/>
            </a:pPr>
            <a:r>
              <a:rPr lang="uk-UA" sz="12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створення системи поводження з побутовими відходами, сортування та утилізації вторинних  ресурсів, розробка схеми санітарної очистки території селищної ради.</a:t>
            </a:r>
            <a:endParaRPr lang="ru-RU" sz="125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9683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7794328_w800_h640_img_20170215_1003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36329">
            <a:off x="4213137" y="4670364"/>
            <a:ext cx="2575049" cy="1928801"/>
          </a:xfrm>
        </p:spPr>
      </p:pic>
      <p:pic>
        <p:nvPicPr>
          <p:cNvPr id="5" name="Рисунок 4" descr="1474546594_otval_04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149" y="2889724"/>
            <a:ext cx="3370896" cy="2146944"/>
          </a:xfrm>
          <a:prstGeom prst="rect">
            <a:avLst/>
          </a:prstGeom>
        </p:spPr>
      </p:pic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945" y="2915371"/>
            <a:ext cx="2500330" cy="1400185"/>
          </a:xfrm>
          <a:prstGeom prst="rect">
            <a:avLst/>
          </a:prstGeom>
        </p:spPr>
      </p:pic>
      <p:pic>
        <p:nvPicPr>
          <p:cNvPr id="7" name="Рисунок 6" descr="МТЗ 8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882640"/>
            <a:ext cx="3248025" cy="2133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28662" y="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Закуплено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41420FE6-F251-437C-9AC2-82B89145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54" y="441742"/>
            <a:ext cx="3434013" cy="22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24FF37CF-A157-4C59-A74B-BB5155636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5" y="4010812"/>
            <a:ext cx="28860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7670717-D446-4E9A-8AD7-A9CC0072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7098"/>
            <a:ext cx="3600400" cy="26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A48FCCE0-5647-4FAD-916B-DD44C2D2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" y="2564904"/>
            <a:ext cx="28860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5B4479E-A714-46BD-A225-827C2F18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51" y="1"/>
            <a:ext cx="362902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8D6E74E0-49D4-4297-882E-BAA8BF27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73" y="4681975"/>
            <a:ext cx="337411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A8F99C6B-8CA4-41B9-BB23-5AD7D2F1B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59" y="2300672"/>
            <a:ext cx="3440174" cy="22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E98DB826-C299-4E18-AA29-F5C514126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12828"/>
            <a:ext cx="3524250" cy="20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69EB3CD-1CFA-4993-979C-B188B7D12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5938"/>
              </p:ext>
            </p:extLst>
          </p:nvPr>
        </p:nvGraphicFramePr>
        <p:xfrm>
          <a:off x="179514" y="1052736"/>
          <a:ext cx="8964486" cy="5805264"/>
        </p:xfrm>
        <a:graphic>
          <a:graphicData uri="http://schemas.openxmlformats.org/drawingml/2006/table">
            <a:tbl>
              <a:tblPr firstRow="1" firstCol="1" bandRow="1"/>
              <a:tblGrid>
                <a:gridCol w="388845">
                  <a:extLst>
                    <a:ext uri="{9D8B030D-6E8A-4147-A177-3AD203B41FA5}">
                      <a16:colId xmlns="" xmlns:a16="http://schemas.microsoft.com/office/drawing/2014/main" val="2366750221"/>
                    </a:ext>
                  </a:extLst>
                </a:gridCol>
                <a:gridCol w="691275">
                  <a:extLst>
                    <a:ext uri="{9D8B030D-6E8A-4147-A177-3AD203B41FA5}">
                      <a16:colId xmlns="" xmlns:a16="http://schemas.microsoft.com/office/drawing/2014/main" val="680543415"/>
                    </a:ext>
                  </a:extLst>
                </a:gridCol>
                <a:gridCol w="561356">
                  <a:extLst>
                    <a:ext uri="{9D8B030D-6E8A-4147-A177-3AD203B41FA5}">
                      <a16:colId xmlns="" xmlns:a16="http://schemas.microsoft.com/office/drawing/2014/main" val="1646921168"/>
                    </a:ext>
                  </a:extLst>
                </a:gridCol>
                <a:gridCol w="473540">
                  <a:extLst>
                    <a:ext uri="{9D8B030D-6E8A-4147-A177-3AD203B41FA5}">
                      <a16:colId xmlns="" xmlns:a16="http://schemas.microsoft.com/office/drawing/2014/main" val="1271509688"/>
                    </a:ext>
                  </a:extLst>
                </a:gridCol>
                <a:gridCol w="477272">
                  <a:extLst>
                    <a:ext uri="{9D8B030D-6E8A-4147-A177-3AD203B41FA5}">
                      <a16:colId xmlns="" xmlns:a16="http://schemas.microsoft.com/office/drawing/2014/main" val="592848169"/>
                    </a:ext>
                  </a:extLst>
                </a:gridCol>
                <a:gridCol w="385113">
                  <a:extLst>
                    <a:ext uri="{9D8B030D-6E8A-4147-A177-3AD203B41FA5}">
                      <a16:colId xmlns="" xmlns:a16="http://schemas.microsoft.com/office/drawing/2014/main" val="3384433122"/>
                    </a:ext>
                  </a:extLst>
                </a:gridCol>
                <a:gridCol w="365448">
                  <a:extLst>
                    <a:ext uri="{9D8B030D-6E8A-4147-A177-3AD203B41FA5}">
                      <a16:colId xmlns="" xmlns:a16="http://schemas.microsoft.com/office/drawing/2014/main" val="3546129981"/>
                    </a:ext>
                  </a:extLst>
                </a:gridCol>
                <a:gridCol w="401567">
                  <a:extLst>
                    <a:ext uri="{9D8B030D-6E8A-4147-A177-3AD203B41FA5}">
                      <a16:colId xmlns="" xmlns:a16="http://schemas.microsoft.com/office/drawing/2014/main" val="3336474506"/>
                    </a:ext>
                  </a:extLst>
                </a:gridCol>
                <a:gridCol w="303594">
                  <a:extLst>
                    <a:ext uri="{9D8B030D-6E8A-4147-A177-3AD203B41FA5}">
                      <a16:colId xmlns="" xmlns:a16="http://schemas.microsoft.com/office/drawing/2014/main" val="123342100"/>
                    </a:ext>
                  </a:extLst>
                </a:gridCol>
                <a:gridCol w="365448">
                  <a:extLst>
                    <a:ext uri="{9D8B030D-6E8A-4147-A177-3AD203B41FA5}">
                      <a16:colId xmlns="" xmlns:a16="http://schemas.microsoft.com/office/drawing/2014/main" val="2931081604"/>
                    </a:ext>
                  </a:extLst>
                </a:gridCol>
                <a:gridCol w="374340">
                  <a:extLst>
                    <a:ext uri="{9D8B030D-6E8A-4147-A177-3AD203B41FA5}">
                      <a16:colId xmlns="" xmlns:a16="http://schemas.microsoft.com/office/drawing/2014/main" val="2382881083"/>
                    </a:ext>
                  </a:extLst>
                </a:gridCol>
                <a:gridCol w="374340">
                  <a:extLst>
                    <a:ext uri="{9D8B030D-6E8A-4147-A177-3AD203B41FA5}">
                      <a16:colId xmlns="" xmlns:a16="http://schemas.microsoft.com/office/drawing/2014/main" val="1534701312"/>
                    </a:ext>
                  </a:extLst>
                </a:gridCol>
                <a:gridCol w="365448">
                  <a:extLst>
                    <a:ext uri="{9D8B030D-6E8A-4147-A177-3AD203B41FA5}">
                      <a16:colId xmlns="" xmlns:a16="http://schemas.microsoft.com/office/drawing/2014/main" val="1573850030"/>
                    </a:ext>
                  </a:extLst>
                </a:gridCol>
                <a:gridCol w="365448">
                  <a:extLst>
                    <a:ext uri="{9D8B030D-6E8A-4147-A177-3AD203B41FA5}">
                      <a16:colId xmlns="" xmlns:a16="http://schemas.microsoft.com/office/drawing/2014/main" val="769114088"/>
                    </a:ext>
                  </a:extLst>
                </a:gridCol>
                <a:gridCol w="299470">
                  <a:extLst>
                    <a:ext uri="{9D8B030D-6E8A-4147-A177-3AD203B41FA5}">
                      <a16:colId xmlns="" xmlns:a16="http://schemas.microsoft.com/office/drawing/2014/main" val="3908781310"/>
                    </a:ext>
                  </a:extLst>
                </a:gridCol>
                <a:gridCol w="368256">
                  <a:extLst>
                    <a:ext uri="{9D8B030D-6E8A-4147-A177-3AD203B41FA5}">
                      <a16:colId xmlns="" xmlns:a16="http://schemas.microsoft.com/office/drawing/2014/main" val="2411291446"/>
                    </a:ext>
                  </a:extLst>
                </a:gridCol>
                <a:gridCol w="207992">
                  <a:extLst>
                    <a:ext uri="{9D8B030D-6E8A-4147-A177-3AD203B41FA5}">
                      <a16:colId xmlns="" xmlns:a16="http://schemas.microsoft.com/office/drawing/2014/main" val="3577617380"/>
                    </a:ext>
                  </a:extLst>
                </a:gridCol>
                <a:gridCol w="512610">
                  <a:extLst>
                    <a:ext uri="{9D8B030D-6E8A-4147-A177-3AD203B41FA5}">
                      <a16:colId xmlns="" xmlns:a16="http://schemas.microsoft.com/office/drawing/2014/main" val="848556524"/>
                    </a:ext>
                  </a:extLst>
                </a:gridCol>
                <a:gridCol w="365448">
                  <a:extLst>
                    <a:ext uri="{9D8B030D-6E8A-4147-A177-3AD203B41FA5}">
                      <a16:colId xmlns="" xmlns:a16="http://schemas.microsoft.com/office/drawing/2014/main" val="2192483181"/>
                    </a:ext>
                  </a:extLst>
                </a:gridCol>
                <a:gridCol w="392590">
                  <a:extLst>
                    <a:ext uri="{9D8B030D-6E8A-4147-A177-3AD203B41FA5}">
                      <a16:colId xmlns="" xmlns:a16="http://schemas.microsoft.com/office/drawing/2014/main" val="1598386103"/>
                    </a:ext>
                  </a:extLst>
                </a:gridCol>
                <a:gridCol w="392590">
                  <a:extLst>
                    <a:ext uri="{9D8B030D-6E8A-4147-A177-3AD203B41FA5}">
                      <a16:colId xmlns="" xmlns:a16="http://schemas.microsoft.com/office/drawing/2014/main" val="3170795394"/>
                    </a:ext>
                  </a:extLst>
                </a:gridCol>
                <a:gridCol w="297598">
                  <a:extLst>
                    <a:ext uri="{9D8B030D-6E8A-4147-A177-3AD203B41FA5}">
                      <a16:colId xmlns="" xmlns:a16="http://schemas.microsoft.com/office/drawing/2014/main" val="141549417"/>
                    </a:ext>
                  </a:extLst>
                </a:gridCol>
                <a:gridCol w="234898">
                  <a:extLst>
                    <a:ext uri="{9D8B030D-6E8A-4147-A177-3AD203B41FA5}">
                      <a16:colId xmlns="" xmlns:a16="http://schemas.microsoft.com/office/drawing/2014/main" val="1521010693"/>
                    </a:ext>
                  </a:extLst>
                </a:gridCol>
              </a:tblGrid>
              <a:tr h="2210085">
                <a:tc rowSpan="2" gridSpan="2">
                  <a:txBody>
                    <a:bodyPr/>
                    <a:lstStyle/>
                    <a:p>
                      <a:pPr marL="173990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1035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рейтингу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(І квартал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540" marR="7175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1060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рейтингу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(ІІ квартал)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540" marR="5715"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1060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рейтингу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63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(ІІІ квартал)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1755" marR="71755" algn="l">
                        <a:lnSpc>
                          <a:spcPct val="106000"/>
                        </a:lnSpc>
                        <a:spcAft>
                          <a:spcPts val="75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охоплення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обов’язковими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8905" marR="24765" indent="-106680" algn="l">
                        <a:lnSpc>
                          <a:spcPct val="112000"/>
                        </a:lnSpc>
                        <a:spcAft>
                          <a:spcPts val="3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профілактичним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щепленнями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відповідній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території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050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відповідно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річного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календаря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профілактичних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щеплень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Україні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71755" indent="1143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матеріальної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допомоги за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рахунок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коштів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місцевих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бюджетів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тис. грн.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охоплення населення соціальними послугами, 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1430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середньої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заробітної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плати,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заборгованості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виплати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заробітної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плати, тис.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99415" marR="71755" indent="-37211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 приросту кількості штатних працівників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4469504"/>
                  </a:ext>
                </a:extLst>
              </a:tr>
              <a:tr h="45158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грн.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</a:t>
                      </a: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грн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6955442"/>
                  </a:ext>
                </a:extLst>
              </a:tr>
              <a:tr h="566925">
                <a:tc>
                  <a:txBody>
                    <a:bodyPr/>
                    <a:lstStyle/>
                    <a:p>
                      <a:pPr marL="704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Тарутинська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7-8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123,7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1 038,8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100,0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1-15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8 298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1-17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79385"/>
                  </a:ext>
                </a:extLst>
              </a:tr>
              <a:tr h="294328">
                <a:tc>
                  <a:txBody>
                    <a:bodyPr/>
                    <a:lstStyle/>
                    <a:p>
                      <a:pPr marL="704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Татарбунарська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12-13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69,1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298,1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100,0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1-15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7 923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1-17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0936209"/>
                  </a:ext>
                </a:extLst>
              </a:tr>
              <a:tr h="566925">
                <a:tc>
                  <a:txBody>
                    <a:bodyPr/>
                    <a:lstStyle/>
                    <a:p>
                      <a:pPr marL="704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Арцизька 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10-11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84,4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2 626,6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100,0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1-15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8 212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7 215,1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8653609"/>
                  </a:ext>
                </a:extLst>
              </a:tr>
              <a:tr h="294328">
                <a:tc>
                  <a:txBody>
                    <a:bodyPr/>
                    <a:lstStyle/>
                    <a:p>
                      <a:pPr marL="704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Саратська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71,3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543,3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95,6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9 464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1-17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0" marT="21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4654478"/>
                  </a:ext>
                </a:extLst>
              </a:tr>
              <a:tr h="294328">
                <a:tc>
                  <a:txBody>
                    <a:bodyPr/>
                    <a:lstStyle/>
                    <a:p>
                      <a:pPr marL="704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Болградська 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75,7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505,5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100,0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1-15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8 429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1-17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5192780"/>
                  </a:ext>
                </a:extLst>
              </a:tr>
              <a:tr h="1126763">
                <a:tc>
                  <a:txBody>
                    <a:bodyPr/>
                    <a:lstStyle/>
                    <a:p>
                      <a:pPr marL="704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Бородінська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38,8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343,5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100,0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1-15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9 712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2 152,7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6" marR="0" marT="12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36908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8818E8-433F-4D9B-A57F-07162D575EC7}"/>
              </a:ext>
            </a:extLst>
          </p:cNvPr>
          <p:cNvSpPr txBox="1"/>
          <p:nvPr/>
        </p:nvSpPr>
        <p:spPr>
          <a:xfrm>
            <a:off x="251520" y="188640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94BF0857-0E8A-4E07-BFB3-B0285584F1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826146"/>
              </p:ext>
            </p:extLst>
          </p:nvPr>
        </p:nvGraphicFramePr>
        <p:xfrm>
          <a:off x="179512" y="116632"/>
          <a:ext cx="8856984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315F998D-2C0E-4D16-BAA0-92E35028B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12442"/>
              </p:ext>
            </p:extLst>
          </p:nvPr>
        </p:nvGraphicFramePr>
        <p:xfrm>
          <a:off x="179512" y="188640"/>
          <a:ext cx="8856985" cy="6825825"/>
        </p:xfrm>
        <a:graphic>
          <a:graphicData uri="http://schemas.openxmlformats.org/drawingml/2006/table">
            <a:tbl>
              <a:tblPr firstRow="1" firstCol="1" bandRow="1"/>
              <a:tblGrid>
                <a:gridCol w="282480">
                  <a:extLst>
                    <a:ext uri="{9D8B030D-6E8A-4147-A177-3AD203B41FA5}">
                      <a16:colId xmlns="" xmlns:a16="http://schemas.microsoft.com/office/drawing/2014/main" val="959314885"/>
                    </a:ext>
                  </a:extLst>
                </a:gridCol>
                <a:gridCol w="293584">
                  <a:extLst>
                    <a:ext uri="{9D8B030D-6E8A-4147-A177-3AD203B41FA5}">
                      <a16:colId xmlns="" xmlns:a16="http://schemas.microsoft.com/office/drawing/2014/main" val="571521260"/>
                    </a:ext>
                  </a:extLst>
                </a:gridCol>
                <a:gridCol w="1021416">
                  <a:extLst>
                    <a:ext uri="{9D8B030D-6E8A-4147-A177-3AD203B41FA5}">
                      <a16:colId xmlns="" xmlns:a16="http://schemas.microsoft.com/office/drawing/2014/main" val="782867280"/>
                    </a:ext>
                  </a:extLst>
                </a:gridCol>
                <a:gridCol w="409553">
                  <a:extLst>
                    <a:ext uri="{9D8B030D-6E8A-4147-A177-3AD203B41FA5}">
                      <a16:colId xmlns="" xmlns:a16="http://schemas.microsoft.com/office/drawing/2014/main" val="4085814083"/>
                    </a:ext>
                  </a:extLst>
                </a:gridCol>
                <a:gridCol w="409553">
                  <a:extLst>
                    <a:ext uri="{9D8B030D-6E8A-4147-A177-3AD203B41FA5}">
                      <a16:colId xmlns="" xmlns:a16="http://schemas.microsoft.com/office/drawing/2014/main" val="3515718683"/>
                    </a:ext>
                  </a:extLst>
                </a:gridCol>
                <a:gridCol w="409553">
                  <a:extLst>
                    <a:ext uri="{9D8B030D-6E8A-4147-A177-3AD203B41FA5}">
                      <a16:colId xmlns="" xmlns:a16="http://schemas.microsoft.com/office/drawing/2014/main" val="3814253255"/>
                    </a:ext>
                  </a:extLst>
                </a:gridCol>
                <a:gridCol w="305504">
                  <a:extLst>
                    <a:ext uri="{9D8B030D-6E8A-4147-A177-3AD203B41FA5}">
                      <a16:colId xmlns="" xmlns:a16="http://schemas.microsoft.com/office/drawing/2014/main" val="1703777489"/>
                    </a:ext>
                  </a:extLst>
                </a:gridCol>
                <a:gridCol w="305504">
                  <a:extLst>
                    <a:ext uri="{9D8B030D-6E8A-4147-A177-3AD203B41FA5}">
                      <a16:colId xmlns="" xmlns:a16="http://schemas.microsoft.com/office/drawing/2014/main" val="3893514229"/>
                    </a:ext>
                  </a:extLst>
                </a:gridCol>
                <a:gridCol w="305504">
                  <a:extLst>
                    <a:ext uri="{9D8B030D-6E8A-4147-A177-3AD203B41FA5}">
                      <a16:colId xmlns="" xmlns:a16="http://schemas.microsoft.com/office/drawing/2014/main" val="3091803232"/>
                    </a:ext>
                  </a:extLst>
                </a:gridCol>
                <a:gridCol w="290009">
                  <a:extLst>
                    <a:ext uri="{9D8B030D-6E8A-4147-A177-3AD203B41FA5}">
                      <a16:colId xmlns="" xmlns:a16="http://schemas.microsoft.com/office/drawing/2014/main" val="478132685"/>
                    </a:ext>
                  </a:extLst>
                </a:gridCol>
                <a:gridCol w="299749">
                  <a:extLst>
                    <a:ext uri="{9D8B030D-6E8A-4147-A177-3AD203B41FA5}">
                      <a16:colId xmlns="" xmlns:a16="http://schemas.microsoft.com/office/drawing/2014/main" val="2019548146"/>
                    </a:ext>
                  </a:extLst>
                </a:gridCol>
                <a:gridCol w="299749">
                  <a:extLst>
                    <a:ext uri="{9D8B030D-6E8A-4147-A177-3AD203B41FA5}">
                      <a16:colId xmlns="" xmlns:a16="http://schemas.microsoft.com/office/drawing/2014/main" val="932595238"/>
                    </a:ext>
                  </a:extLst>
                </a:gridCol>
                <a:gridCol w="299749">
                  <a:extLst>
                    <a:ext uri="{9D8B030D-6E8A-4147-A177-3AD203B41FA5}">
                      <a16:colId xmlns="" xmlns:a16="http://schemas.microsoft.com/office/drawing/2014/main" val="1633690386"/>
                    </a:ext>
                  </a:extLst>
                </a:gridCol>
                <a:gridCol w="351551">
                  <a:extLst>
                    <a:ext uri="{9D8B030D-6E8A-4147-A177-3AD203B41FA5}">
                      <a16:colId xmlns="" xmlns:a16="http://schemas.microsoft.com/office/drawing/2014/main" val="2380106878"/>
                    </a:ext>
                  </a:extLst>
                </a:gridCol>
                <a:gridCol w="189150">
                  <a:extLst>
                    <a:ext uri="{9D8B030D-6E8A-4147-A177-3AD203B41FA5}">
                      <a16:colId xmlns="" xmlns:a16="http://schemas.microsoft.com/office/drawing/2014/main" val="328460199"/>
                    </a:ext>
                  </a:extLst>
                </a:gridCol>
                <a:gridCol w="514842">
                  <a:extLst>
                    <a:ext uri="{9D8B030D-6E8A-4147-A177-3AD203B41FA5}">
                      <a16:colId xmlns="" xmlns:a16="http://schemas.microsoft.com/office/drawing/2014/main" val="633651334"/>
                    </a:ext>
                  </a:extLst>
                </a:gridCol>
                <a:gridCol w="398042">
                  <a:extLst>
                    <a:ext uri="{9D8B030D-6E8A-4147-A177-3AD203B41FA5}">
                      <a16:colId xmlns="" xmlns:a16="http://schemas.microsoft.com/office/drawing/2014/main" val="3526623099"/>
                    </a:ext>
                  </a:extLst>
                </a:gridCol>
                <a:gridCol w="239244">
                  <a:extLst>
                    <a:ext uri="{9D8B030D-6E8A-4147-A177-3AD203B41FA5}">
                      <a16:colId xmlns="" xmlns:a16="http://schemas.microsoft.com/office/drawing/2014/main" val="3317259538"/>
                    </a:ext>
                  </a:extLst>
                </a:gridCol>
                <a:gridCol w="556840">
                  <a:extLst>
                    <a:ext uri="{9D8B030D-6E8A-4147-A177-3AD203B41FA5}">
                      <a16:colId xmlns="" xmlns:a16="http://schemas.microsoft.com/office/drawing/2014/main" val="1273253357"/>
                    </a:ext>
                  </a:extLst>
                </a:gridCol>
                <a:gridCol w="299749">
                  <a:extLst>
                    <a:ext uri="{9D8B030D-6E8A-4147-A177-3AD203B41FA5}">
                      <a16:colId xmlns="" xmlns:a16="http://schemas.microsoft.com/office/drawing/2014/main" val="4121566210"/>
                    </a:ext>
                  </a:extLst>
                </a:gridCol>
                <a:gridCol w="299749">
                  <a:extLst>
                    <a:ext uri="{9D8B030D-6E8A-4147-A177-3AD203B41FA5}">
                      <a16:colId xmlns="" xmlns:a16="http://schemas.microsoft.com/office/drawing/2014/main" val="3013777116"/>
                    </a:ext>
                  </a:extLst>
                </a:gridCol>
                <a:gridCol w="357751">
                  <a:extLst>
                    <a:ext uri="{9D8B030D-6E8A-4147-A177-3AD203B41FA5}">
                      <a16:colId xmlns="" xmlns:a16="http://schemas.microsoft.com/office/drawing/2014/main" val="2728729452"/>
                    </a:ext>
                  </a:extLst>
                </a:gridCol>
                <a:gridCol w="359080">
                  <a:extLst>
                    <a:ext uri="{9D8B030D-6E8A-4147-A177-3AD203B41FA5}">
                      <a16:colId xmlns="" xmlns:a16="http://schemas.microsoft.com/office/drawing/2014/main" val="2315561544"/>
                    </a:ext>
                  </a:extLst>
                </a:gridCol>
                <a:gridCol w="359080">
                  <a:extLst>
                    <a:ext uri="{9D8B030D-6E8A-4147-A177-3AD203B41FA5}">
                      <a16:colId xmlns="" xmlns:a16="http://schemas.microsoft.com/office/drawing/2014/main" val="4094965976"/>
                    </a:ext>
                  </a:extLst>
                </a:gridCol>
              </a:tblGrid>
              <a:tr h="334015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74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3175"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рейтингу   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(І квартал 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рейтингу    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1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(ІІ квартал 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540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рейтингу    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63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(ІІІ квартал 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ЦНАП, од.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38430" marR="140335" indent="100330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розміщення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інформаційних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ресурсах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територіальних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громад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1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матеріалів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"Великого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5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будівництва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та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вакцинації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кількості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публікацій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розміщені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вебсайті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ОДА, 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5260" marR="76835" indent="-103505" algn="just">
                        <a:lnSpc>
                          <a:spcPct val="111000"/>
                        </a:lnSpc>
                        <a:spcAft>
                          <a:spcPts val="6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сплати орендної плати сільськогосподарськими підприємствами за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36220" indent="-103505" algn="just">
                        <a:lnSpc>
                          <a:spcPct val="124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користування земельними ділянками державної,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комунальної та приватної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власності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11760" indent="-609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доходів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загального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фонду без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трансфертів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1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мешканця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Видатки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загального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фонду на 1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мешканця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11760" indent="-24130"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Видатки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утримання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апарату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у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розрахунку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1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мешканця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6451055"/>
                  </a:ext>
                </a:extLst>
              </a:tr>
              <a:tr h="528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7003142"/>
                  </a:ext>
                </a:extLst>
              </a:tr>
              <a:tr h="352871">
                <a:tc rowSpan="6">
                  <a:txBody>
                    <a:bodyPr/>
                    <a:lstStyle/>
                    <a:p>
                      <a:pPr marL="158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ТГ (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 тис.)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Болградська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1-25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13-14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13,5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8,5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6-8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3 035,5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4 815,7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637,2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69758920"/>
                  </a:ext>
                </a:extLst>
              </a:tr>
              <a:tr h="332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Арцизька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10-11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1-25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1,9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10-12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3 246,5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5 531,8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563,4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3611594"/>
                  </a:ext>
                </a:extLst>
              </a:tr>
              <a:tr h="528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Тарутинська</a:t>
                      </a: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7-8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1-25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13-14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13,5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23-25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4 041,0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6 576,6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1 039,4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8268945"/>
                  </a:ext>
                </a:extLst>
              </a:tr>
              <a:tr h="528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Татарбунарська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12-13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1-25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15-19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6,5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2 799,5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5 670,4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486,4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8702343"/>
                  </a:ext>
                </a:extLst>
              </a:tr>
              <a:tr h="528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Болградська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1-25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13-14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6-8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3 035,5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4 815,7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637,2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8742771"/>
                  </a:ext>
                </a:extLst>
              </a:tr>
              <a:tr h="528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Бородінська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1-25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21-25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10,0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2 533,6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6 477,5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779,7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0" marR="0" marT="119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961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9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2862E1BF-9469-45B2-8CBE-DDC88248F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89633"/>
              </p:ext>
            </p:extLst>
          </p:nvPr>
        </p:nvGraphicFramePr>
        <p:xfrm>
          <a:off x="179512" y="188640"/>
          <a:ext cx="8856984" cy="6669360"/>
        </p:xfrm>
        <a:graphic>
          <a:graphicData uri="http://schemas.openxmlformats.org/drawingml/2006/table">
            <a:tbl>
              <a:tblPr firstRow="1" firstCol="1" bandRow="1"/>
              <a:tblGrid>
                <a:gridCol w="341711">
                  <a:extLst>
                    <a:ext uri="{9D8B030D-6E8A-4147-A177-3AD203B41FA5}">
                      <a16:colId xmlns="" xmlns:a16="http://schemas.microsoft.com/office/drawing/2014/main" val="3263484954"/>
                    </a:ext>
                  </a:extLst>
                </a:gridCol>
                <a:gridCol w="234353">
                  <a:extLst>
                    <a:ext uri="{9D8B030D-6E8A-4147-A177-3AD203B41FA5}">
                      <a16:colId xmlns="" xmlns:a16="http://schemas.microsoft.com/office/drawing/2014/main" val="2119665941"/>
                    </a:ext>
                  </a:extLst>
                </a:gridCol>
                <a:gridCol w="1064869">
                  <a:extLst>
                    <a:ext uri="{9D8B030D-6E8A-4147-A177-3AD203B41FA5}">
                      <a16:colId xmlns="" xmlns:a16="http://schemas.microsoft.com/office/drawing/2014/main" val="1259648113"/>
                    </a:ext>
                  </a:extLst>
                </a:gridCol>
                <a:gridCol w="404373">
                  <a:extLst>
                    <a:ext uri="{9D8B030D-6E8A-4147-A177-3AD203B41FA5}">
                      <a16:colId xmlns="" xmlns:a16="http://schemas.microsoft.com/office/drawing/2014/main" val="1571628363"/>
                    </a:ext>
                  </a:extLst>
                </a:gridCol>
                <a:gridCol w="404373">
                  <a:extLst>
                    <a:ext uri="{9D8B030D-6E8A-4147-A177-3AD203B41FA5}">
                      <a16:colId xmlns="" xmlns:a16="http://schemas.microsoft.com/office/drawing/2014/main" val="1691565449"/>
                    </a:ext>
                  </a:extLst>
                </a:gridCol>
                <a:gridCol w="404373">
                  <a:extLst>
                    <a:ext uri="{9D8B030D-6E8A-4147-A177-3AD203B41FA5}">
                      <a16:colId xmlns="" xmlns:a16="http://schemas.microsoft.com/office/drawing/2014/main" val="2325906332"/>
                    </a:ext>
                  </a:extLst>
                </a:gridCol>
                <a:gridCol w="341711">
                  <a:extLst>
                    <a:ext uri="{9D8B030D-6E8A-4147-A177-3AD203B41FA5}">
                      <a16:colId xmlns="" xmlns:a16="http://schemas.microsoft.com/office/drawing/2014/main" val="2297513375"/>
                    </a:ext>
                  </a:extLst>
                </a:gridCol>
                <a:gridCol w="341711">
                  <a:extLst>
                    <a:ext uri="{9D8B030D-6E8A-4147-A177-3AD203B41FA5}">
                      <a16:colId xmlns="" xmlns:a16="http://schemas.microsoft.com/office/drawing/2014/main" val="2079762871"/>
                    </a:ext>
                  </a:extLst>
                </a:gridCol>
                <a:gridCol w="341711">
                  <a:extLst>
                    <a:ext uri="{9D8B030D-6E8A-4147-A177-3AD203B41FA5}">
                      <a16:colId xmlns="" xmlns:a16="http://schemas.microsoft.com/office/drawing/2014/main" val="4122668485"/>
                    </a:ext>
                  </a:extLst>
                </a:gridCol>
                <a:gridCol w="286262">
                  <a:extLst>
                    <a:ext uri="{9D8B030D-6E8A-4147-A177-3AD203B41FA5}">
                      <a16:colId xmlns="" xmlns:a16="http://schemas.microsoft.com/office/drawing/2014/main" val="766484661"/>
                    </a:ext>
                  </a:extLst>
                </a:gridCol>
                <a:gridCol w="296179">
                  <a:extLst>
                    <a:ext uri="{9D8B030D-6E8A-4147-A177-3AD203B41FA5}">
                      <a16:colId xmlns="" xmlns:a16="http://schemas.microsoft.com/office/drawing/2014/main" val="1438543988"/>
                    </a:ext>
                  </a:extLst>
                </a:gridCol>
                <a:gridCol w="296179">
                  <a:extLst>
                    <a:ext uri="{9D8B030D-6E8A-4147-A177-3AD203B41FA5}">
                      <a16:colId xmlns="" xmlns:a16="http://schemas.microsoft.com/office/drawing/2014/main" val="4240059608"/>
                    </a:ext>
                  </a:extLst>
                </a:gridCol>
                <a:gridCol w="296179">
                  <a:extLst>
                    <a:ext uri="{9D8B030D-6E8A-4147-A177-3AD203B41FA5}">
                      <a16:colId xmlns="" xmlns:a16="http://schemas.microsoft.com/office/drawing/2014/main" val="2069518989"/>
                    </a:ext>
                  </a:extLst>
                </a:gridCol>
                <a:gridCol w="347572">
                  <a:extLst>
                    <a:ext uri="{9D8B030D-6E8A-4147-A177-3AD203B41FA5}">
                      <a16:colId xmlns="" xmlns:a16="http://schemas.microsoft.com/office/drawing/2014/main" val="1230708497"/>
                    </a:ext>
                  </a:extLst>
                </a:gridCol>
                <a:gridCol w="347572">
                  <a:extLst>
                    <a:ext uri="{9D8B030D-6E8A-4147-A177-3AD203B41FA5}">
                      <a16:colId xmlns="" xmlns:a16="http://schemas.microsoft.com/office/drawing/2014/main" val="3106739297"/>
                    </a:ext>
                  </a:extLst>
                </a:gridCol>
                <a:gridCol w="347572">
                  <a:extLst>
                    <a:ext uri="{9D8B030D-6E8A-4147-A177-3AD203B41FA5}">
                      <a16:colId xmlns="" xmlns:a16="http://schemas.microsoft.com/office/drawing/2014/main" val="727719028"/>
                    </a:ext>
                  </a:extLst>
                </a:gridCol>
                <a:gridCol w="393102">
                  <a:extLst>
                    <a:ext uri="{9D8B030D-6E8A-4147-A177-3AD203B41FA5}">
                      <a16:colId xmlns="" xmlns:a16="http://schemas.microsoft.com/office/drawing/2014/main" val="437949404"/>
                    </a:ext>
                  </a:extLst>
                </a:gridCol>
                <a:gridCol w="393102">
                  <a:extLst>
                    <a:ext uri="{9D8B030D-6E8A-4147-A177-3AD203B41FA5}">
                      <a16:colId xmlns="" xmlns:a16="http://schemas.microsoft.com/office/drawing/2014/main" val="3901102525"/>
                    </a:ext>
                  </a:extLst>
                </a:gridCol>
                <a:gridCol w="393102">
                  <a:extLst>
                    <a:ext uri="{9D8B030D-6E8A-4147-A177-3AD203B41FA5}">
                      <a16:colId xmlns="" xmlns:a16="http://schemas.microsoft.com/office/drawing/2014/main" val="3943339504"/>
                    </a:ext>
                  </a:extLst>
                </a:gridCol>
                <a:gridCol w="296179">
                  <a:extLst>
                    <a:ext uri="{9D8B030D-6E8A-4147-A177-3AD203B41FA5}">
                      <a16:colId xmlns="" xmlns:a16="http://schemas.microsoft.com/office/drawing/2014/main" val="3500319262"/>
                    </a:ext>
                  </a:extLst>
                </a:gridCol>
                <a:gridCol w="296179">
                  <a:extLst>
                    <a:ext uri="{9D8B030D-6E8A-4147-A177-3AD203B41FA5}">
                      <a16:colId xmlns="" xmlns:a16="http://schemas.microsoft.com/office/drawing/2014/main" val="1492279121"/>
                    </a:ext>
                  </a:extLst>
                </a:gridCol>
                <a:gridCol w="353432">
                  <a:extLst>
                    <a:ext uri="{9D8B030D-6E8A-4147-A177-3AD203B41FA5}">
                      <a16:colId xmlns="" xmlns:a16="http://schemas.microsoft.com/office/drawing/2014/main" val="2037225406"/>
                    </a:ext>
                  </a:extLst>
                </a:gridCol>
                <a:gridCol w="353432">
                  <a:extLst>
                    <a:ext uri="{9D8B030D-6E8A-4147-A177-3AD203B41FA5}">
                      <a16:colId xmlns="" xmlns:a16="http://schemas.microsoft.com/office/drawing/2014/main" val="549832962"/>
                    </a:ext>
                  </a:extLst>
                </a:gridCol>
                <a:gridCol w="281756">
                  <a:extLst>
                    <a:ext uri="{9D8B030D-6E8A-4147-A177-3AD203B41FA5}">
                      <a16:colId xmlns="" xmlns:a16="http://schemas.microsoft.com/office/drawing/2014/main" val="3542620177"/>
                    </a:ext>
                  </a:extLst>
                </a:gridCol>
              </a:tblGrid>
              <a:tr h="19390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1136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рейтингу   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(І квартал 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рейтингу   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96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(ІІ квартал)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3000"/>
                        </a:lnSpc>
                        <a:spcAft>
                          <a:spcPts val="10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рейтингу   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12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(ІІІ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квартл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5715" algn="ctr">
                        <a:lnSpc>
                          <a:spcPct val="123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Капітальні видатки на 1 мешканця, грн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53695" indent="-1371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дотаційності бюджетів, 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Питома вага капітальних видатків у загальному обсязі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видатків, 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зростання ПДФО, 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зростання земельного податку, 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єдиного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податку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527770"/>
                  </a:ext>
                </a:extLst>
              </a:tr>
              <a:tr h="1022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8847836"/>
                  </a:ext>
                </a:extLst>
              </a:tr>
              <a:tr h="468434">
                <a:tc rowSpan="6">
                  <a:txBody>
                    <a:bodyPr/>
                    <a:lstStyle/>
                    <a:p>
                      <a:pPr marL="2133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Авангардівська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1 563,9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-4,9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112,7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131,1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118,2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217053"/>
                  </a:ext>
                </a:extLst>
              </a:tr>
              <a:tr h="468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Ананьївська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178,9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119,1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86,7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126,4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1718859"/>
                  </a:ext>
                </a:extLst>
              </a:tr>
              <a:tr h="468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Арцизька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10-11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387,5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129,5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106,4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108,2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9898336"/>
                  </a:ext>
                </a:extLst>
              </a:tr>
              <a:tr h="468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Березівська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1 731,8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127,0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106,5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107,7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4983041"/>
                  </a:ext>
                </a:extLst>
              </a:tr>
              <a:tr h="468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Болградська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211,9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19,6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4,1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115,8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112,9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106,4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15-16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15,5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5708079"/>
                  </a:ext>
                </a:extLst>
              </a:tr>
              <a:tr h="1365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Бородінська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642,3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38,4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8,9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134,0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113,6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123,0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54" marT="13531" marB="2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1423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1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542DB216-F0CA-4E55-B7E2-0A3170DCE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107880"/>
              </p:ext>
            </p:extLst>
          </p:nvPr>
        </p:nvGraphicFramePr>
        <p:xfrm>
          <a:off x="179512" y="223934"/>
          <a:ext cx="8640960" cy="6622515"/>
        </p:xfrm>
        <a:graphic>
          <a:graphicData uri="http://schemas.openxmlformats.org/drawingml/2006/table">
            <a:tbl>
              <a:tblPr firstRow="1" firstCol="1" bandRow="1"/>
              <a:tblGrid>
                <a:gridCol w="216024">
                  <a:extLst>
                    <a:ext uri="{9D8B030D-6E8A-4147-A177-3AD203B41FA5}">
                      <a16:colId xmlns="" xmlns:a16="http://schemas.microsoft.com/office/drawing/2014/main" val="3565503694"/>
                    </a:ext>
                  </a:extLst>
                </a:gridCol>
                <a:gridCol w="1080143">
                  <a:extLst>
                    <a:ext uri="{9D8B030D-6E8A-4147-A177-3AD203B41FA5}">
                      <a16:colId xmlns="" xmlns:a16="http://schemas.microsoft.com/office/drawing/2014/main" val="2794053588"/>
                    </a:ext>
                  </a:extLst>
                </a:gridCol>
                <a:gridCol w="432025">
                  <a:extLst>
                    <a:ext uri="{9D8B030D-6E8A-4147-A177-3AD203B41FA5}">
                      <a16:colId xmlns="" xmlns:a16="http://schemas.microsoft.com/office/drawing/2014/main" val="3213639038"/>
                    </a:ext>
                  </a:extLst>
                </a:gridCol>
                <a:gridCol w="522670">
                  <a:extLst>
                    <a:ext uri="{9D8B030D-6E8A-4147-A177-3AD203B41FA5}">
                      <a16:colId xmlns="" xmlns:a16="http://schemas.microsoft.com/office/drawing/2014/main" val="4036900781"/>
                    </a:ext>
                  </a:extLst>
                </a:gridCol>
                <a:gridCol w="513551">
                  <a:extLst>
                    <a:ext uri="{9D8B030D-6E8A-4147-A177-3AD203B41FA5}">
                      <a16:colId xmlns="" xmlns:a16="http://schemas.microsoft.com/office/drawing/2014/main" val="2145338723"/>
                    </a:ext>
                  </a:extLst>
                </a:gridCol>
                <a:gridCol w="724960">
                  <a:extLst>
                    <a:ext uri="{9D8B030D-6E8A-4147-A177-3AD203B41FA5}">
                      <a16:colId xmlns="" xmlns:a16="http://schemas.microsoft.com/office/drawing/2014/main" val="4226440281"/>
                    </a:ext>
                  </a:extLst>
                </a:gridCol>
                <a:gridCol w="370525">
                  <a:extLst>
                    <a:ext uri="{9D8B030D-6E8A-4147-A177-3AD203B41FA5}">
                      <a16:colId xmlns="" xmlns:a16="http://schemas.microsoft.com/office/drawing/2014/main" val="741912465"/>
                    </a:ext>
                  </a:extLst>
                </a:gridCol>
                <a:gridCol w="370525">
                  <a:extLst>
                    <a:ext uri="{9D8B030D-6E8A-4147-A177-3AD203B41FA5}">
                      <a16:colId xmlns="" xmlns:a16="http://schemas.microsoft.com/office/drawing/2014/main" val="1876900626"/>
                    </a:ext>
                  </a:extLst>
                </a:gridCol>
                <a:gridCol w="351306">
                  <a:extLst>
                    <a:ext uri="{9D8B030D-6E8A-4147-A177-3AD203B41FA5}">
                      <a16:colId xmlns="" xmlns:a16="http://schemas.microsoft.com/office/drawing/2014/main" val="343548690"/>
                    </a:ext>
                  </a:extLst>
                </a:gridCol>
                <a:gridCol w="363820">
                  <a:extLst>
                    <a:ext uri="{9D8B030D-6E8A-4147-A177-3AD203B41FA5}">
                      <a16:colId xmlns="" xmlns:a16="http://schemas.microsoft.com/office/drawing/2014/main" val="462433053"/>
                    </a:ext>
                  </a:extLst>
                </a:gridCol>
                <a:gridCol w="363820">
                  <a:extLst>
                    <a:ext uri="{9D8B030D-6E8A-4147-A177-3AD203B41FA5}">
                      <a16:colId xmlns="" xmlns:a16="http://schemas.microsoft.com/office/drawing/2014/main" val="2210852552"/>
                    </a:ext>
                  </a:extLst>
                </a:gridCol>
                <a:gridCol w="363373">
                  <a:extLst>
                    <a:ext uri="{9D8B030D-6E8A-4147-A177-3AD203B41FA5}">
                      <a16:colId xmlns="" xmlns:a16="http://schemas.microsoft.com/office/drawing/2014/main" val="3695874137"/>
                    </a:ext>
                  </a:extLst>
                </a:gridCol>
                <a:gridCol w="351306">
                  <a:extLst>
                    <a:ext uri="{9D8B030D-6E8A-4147-A177-3AD203B41FA5}">
                      <a16:colId xmlns="" xmlns:a16="http://schemas.microsoft.com/office/drawing/2014/main" val="2994446177"/>
                    </a:ext>
                  </a:extLst>
                </a:gridCol>
                <a:gridCol w="351306">
                  <a:extLst>
                    <a:ext uri="{9D8B030D-6E8A-4147-A177-3AD203B41FA5}">
                      <a16:colId xmlns="" xmlns:a16="http://schemas.microsoft.com/office/drawing/2014/main" val="359584297"/>
                    </a:ext>
                  </a:extLst>
                </a:gridCol>
                <a:gridCol w="391531">
                  <a:extLst>
                    <a:ext uri="{9D8B030D-6E8A-4147-A177-3AD203B41FA5}">
                      <a16:colId xmlns="" xmlns:a16="http://schemas.microsoft.com/office/drawing/2014/main" val="1703196128"/>
                    </a:ext>
                  </a:extLst>
                </a:gridCol>
                <a:gridCol w="391531">
                  <a:extLst>
                    <a:ext uri="{9D8B030D-6E8A-4147-A177-3AD203B41FA5}">
                      <a16:colId xmlns="" xmlns:a16="http://schemas.microsoft.com/office/drawing/2014/main" val="3516761323"/>
                    </a:ext>
                  </a:extLst>
                </a:gridCol>
                <a:gridCol w="391531">
                  <a:extLst>
                    <a:ext uri="{9D8B030D-6E8A-4147-A177-3AD203B41FA5}">
                      <a16:colId xmlns="" xmlns:a16="http://schemas.microsoft.com/office/drawing/2014/main" val="2932763606"/>
                    </a:ext>
                  </a:extLst>
                </a:gridCol>
                <a:gridCol w="363373">
                  <a:extLst>
                    <a:ext uri="{9D8B030D-6E8A-4147-A177-3AD203B41FA5}">
                      <a16:colId xmlns="" xmlns:a16="http://schemas.microsoft.com/office/drawing/2014/main" val="2891699931"/>
                    </a:ext>
                  </a:extLst>
                </a:gridCol>
                <a:gridCol w="363820">
                  <a:extLst>
                    <a:ext uri="{9D8B030D-6E8A-4147-A177-3AD203B41FA5}">
                      <a16:colId xmlns="" xmlns:a16="http://schemas.microsoft.com/office/drawing/2014/main" val="3976818933"/>
                    </a:ext>
                  </a:extLst>
                </a:gridCol>
                <a:gridCol w="363820">
                  <a:extLst>
                    <a:ext uri="{9D8B030D-6E8A-4147-A177-3AD203B41FA5}">
                      <a16:colId xmlns="" xmlns:a16="http://schemas.microsoft.com/office/drawing/2014/main" val="3558030281"/>
                    </a:ext>
                  </a:extLst>
                </a:gridCol>
              </a:tblGrid>
              <a:tr h="4529373">
                <a:tc rowSpan="2" gridSpan="2">
                  <a:txBody>
                    <a:bodyPr/>
                    <a:lstStyle/>
                    <a:p>
                      <a:pPr marL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3980" indent="-8255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рейтингу   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(І квартал)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 	рейтингу       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(ІІ квартал)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 	рейтингу  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(ІІІ квартал 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охоплення дошкільною освітою дітей віком від 3 до 6 років,%.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4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Заклади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дошкільної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загальної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середньої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7000"/>
                        </a:lnSpc>
                        <a:spcAft>
                          <a:spcPts val="85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використовують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фіксований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605"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широкосмуговий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доступ до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Інтернету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швидкістю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менше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Мбіт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/с, %.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Заклади культури, що використовують фіксований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890" algn="ctr">
                        <a:lnSpc>
                          <a:spcPct val="107000"/>
                        </a:lnSpc>
                        <a:spcAft>
                          <a:spcPts val="85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широкосмуговий доступ до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605"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Інтернету із швидкістю не менше 100 Мбіт/с, 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забезпечення пільгової категорії населення на відповідній території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лікарськими засобами та виробами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медичного призначення (в категорії: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6050" indent="-85090"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інваліди дорослі/діти; пацієнти після трансплантації органів; хворі на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цукровий діабет; хворі на орфанні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6685" indent="-4572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(рідкісні) захворювання; особи, які постраждали внаслідок аварії на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ЧАЕС; ветерани)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07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990" marR="136525" indent="-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Укладені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декларації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вибір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який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надає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первинну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медичну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допомогу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6932703"/>
                  </a:ext>
                </a:extLst>
              </a:tr>
              <a:tr h="40388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 значення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відсотків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8479934"/>
                  </a:ext>
                </a:extLst>
              </a:tr>
              <a:tr h="250043"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Тарутинська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7-8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95,0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99,1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102,2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6260851"/>
                  </a:ext>
                </a:extLst>
              </a:tr>
              <a:tr h="281738"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Татарбунарська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12-13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97,1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80,0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18-25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70,2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204220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Арцизька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10-11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99,3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100,0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70,4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34,6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63,6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3180767"/>
                  </a:ext>
                </a:extLst>
              </a:tr>
              <a:tr h="281738"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Саратська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92,9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42,0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18-25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167,1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080" marT="209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8690923"/>
                  </a:ext>
                </a:extLst>
              </a:tr>
              <a:tr h="305217"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Болградська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85,5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75,0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9-11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18-25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27,2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79,1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145017"/>
                  </a:ext>
                </a:extLst>
              </a:tr>
              <a:tr h="273521"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Бородінська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23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90,6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7-8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7,5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50,9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27,9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882" marT="11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93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3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8890D66-9691-4B31-8958-D8794C6F8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784976" cy="8640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BF1EF09-9F11-47BE-9774-3670853E2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31" y="980728"/>
            <a:ext cx="5939138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53E9E9-09EE-47B6-9C81-4366DF5C2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52" y="42672"/>
            <a:ext cx="5949696" cy="67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82BC81-3439-46FD-8063-898756C5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52" y="344424"/>
            <a:ext cx="5949696" cy="63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6C96B68-9057-4194-903C-79B455BFC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52" y="582168"/>
            <a:ext cx="5949696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8D4446E-0B9A-47E9-82FA-5BAFC6765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52" y="109728"/>
            <a:ext cx="5949696" cy="6271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5755D01-D510-487F-B169-CE6A4DA5B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6381328"/>
            <a:ext cx="5949696" cy="3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8D25EC-F161-4A32-BCA1-666E9F33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2204864"/>
            <a:ext cx="6589199" cy="3024336"/>
          </a:xfrm>
        </p:spPr>
        <p:txBody>
          <a:bodyPr>
            <a:noAutofit/>
          </a:bodyPr>
          <a:lstStyle/>
          <a:p>
            <a:pPr algn="ctr"/>
            <a:r>
              <a:rPr lang="uk-UA" sz="5400" dirty="0">
                <a:solidFill>
                  <a:schemeClr val="accent1"/>
                </a:solidFill>
              </a:rPr>
              <a:t>ДЯКУЄМО ЗА УВАГУ!</a:t>
            </a:r>
            <a:endParaRPr lang="ru-RU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DD654C3D-D274-43DC-9101-83DAD2800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082409"/>
              </p:ext>
            </p:extLst>
          </p:nvPr>
        </p:nvGraphicFramePr>
        <p:xfrm>
          <a:off x="971600" y="332656"/>
          <a:ext cx="770485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9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571612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1A72EF6E-A94A-4D70-9104-573CC183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6632"/>
            <a:ext cx="7924801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 </a:t>
            </a:r>
            <a:r>
              <a:rPr lang="ru-RU" sz="2000" b="1" dirty="0" err="1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sz="2000" b="1" dirty="0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sz="2000" b="1" dirty="0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2000" b="1" dirty="0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 </a:t>
            </a:r>
            <a:r>
              <a:rPr lang="ru-RU" sz="2000" b="1" dirty="0" err="1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Бородінській</a:t>
            </a:r>
            <a:r>
              <a:rPr lang="ru-RU" sz="2000" b="1" dirty="0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селищній</a:t>
            </a:r>
            <a:r>
              <a:rPr lang="ru-RU" sz="2000" b="1" dirty="0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sz="2000" b="1" dirty="0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1" dirty="0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  01.01 по  12.10.2021 року (грн.)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D303FB57-D976-467B-9092-883E9AFA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7" y="1571612"/>
            <a:ext cx="7850833" cy="502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 - ТОВ «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Сонячне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-Агро»</a:t>
            </a:r>
          </a:p>
          <a:p>
            <a:pPr marL="0" indent="0">
              <a:buNone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Новотарутинський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 -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ПрАТ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«Дружба»</a:t>
            </a:r>
          </a:p>
          <a:p>
            <a:pPr marL="0" indent="0">
              <a:buNone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Височанський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 - ТОВ «Зоря 1»</a:t>
            </a:r>
          </a:p>
          <a:p>
            <a:pPr marL="0" indent="0">
              <a:buNone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Лісненський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 - ТДВ «Правда»</a:t>
            </a:r>
          </a:p>
          <a:p>
            <a:pPr marL="0" indent="0">
              <a:buNone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 - ТОВ «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Перемогівський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 -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ПрАТ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«Перемога»</a:t>
            </a:r>
          </a:p>
          <a:p>
            <a:pPr marL="0" indent="0">
              <a:buNone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Богданівський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 - ТОВ «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Тарутинська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зернова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Ганівський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старостинський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 - ТОВ «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Іскра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ТМ»</a:t>
            </a:r>
          </a:p>
          <a:p>
            <a:pPr marL="0" indent="0">
              <a:buNone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смт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Бородіно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ТОВ «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1129D4-81F6-4D7C-A92F-D3419814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83" y="116632"/>
            <a:ext cx="8280918" cy="1788368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2000" b="1" u="sng" dirty="0" err="1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000" b="1" u="sng" dirty="0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заборгованість</a:t>
            </a:r>
            <a:r>
              <a:rPr lang="ru-RU" sz="2000" b="1" u="sng" dirty="0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 </a:t>
            </a:r>
            <a:r>
              <a:rPr lang="ru-RU" sz="2000" b="1" u="sng" dirty="0" err="1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податках</a:t>
            </a:r>
            <a:r>
              <a:rPr lang="ru-RU" sz="2000" b="1" u="sng" dirty="0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бюджету </a:t>
            </a:r>
            <a:r>
              <a:rPr lang="ru-RU" sz="2000" b="1" u="sng" dirty="0" err="1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Бородінської</a:t>
            </a:r>
            <a:r>
              <a:rPr lang="ru-RU" sz="2000" b="1" u="sng" dirty="0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селищної</a:t>
            </a:r>
            <a:r>
              <a:rPr lang="ru-RU" sz="2000" b="1" u="sng" dirty="0">
                <a:solidFill>
                  <a:srgbClr val="4C3F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за 2021р.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6B6F9D-7B1E-4E57-9609-E66304932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40" y="908720"/>
            <a:ext cx="8280919" cy="58326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Надрічненський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 "Лоза ВА":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гр. з с/г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2020р – 694411,00;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доходи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(з/плата) – 752968;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0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доходи </a:t>
            </a:r>
            <a:r>
              <a:rPr lang="ru-RU" sz="20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0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sz="20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частки-паї</a:t>
            </a:r>
            <a:r>
              <a:rPr lang="ru-RU" sz="20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20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659237,00;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Разом: 2106616,00.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Веселодолинський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старостинський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ДП ДГ "</a:t>
            </a:r>
            <a:r>
              <a:rPr lang="ru-RU" sz="2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Комунар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":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гр. з с/г </a:t>
            </a: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2020р – 878023,00;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доходи </a:t>
            </a: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(з/плата) -   547000,00;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Разом: 1425023,00.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Височанський</a:t>
            </a:r>
            <a:r>
              <a:rPr lang="ru-RU" sz="2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старостинський</a:t>
            </a:r>
            <a:r>
              <a:rPr lang="ru-RU" sz="2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 "Зоря1":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земельний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юр</a:t>
            </a:r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2021р – 507080,00;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доходи </a:t>
            </a: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частки-паї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- 778720,00;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Разом: 1285800,00.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</a:t>
            </a:r>
            <a:r>
              <a:rPr lang="ru-RU" sz="2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  <a:r>
              <a:rPr lang="ru-RU" sz="2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4817439,00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C7D5ED9D-6A41-4F9D-8371-6EA86E868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480529"/>
              </p:ext>
            </p:extLst>
          </p:nvPr>
        </p:nvGraphicFramePr>
        <p:xfrm>
          <a:off x="251520" y="404664"/>
          <a:ext cx="871296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5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5A8D093-08DA-47CC-A559-4AA96FDE05E2}"/>
              </a:ext>
            </a:extLst>
          </p:cNvPr>
          <p:cNvSpPr txBox="1"/>
          <p:nvPr/>
        </p:nvSpPr>
        <p:spPr>
          <a:xfrm>
            <a:off x="395536" y="6085"/>
            <a:ext cx="874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Інформація про використання земель на території Бородінської ради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D6F0E5-92C4-4AF3-898A-EB88B8CD1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813690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194911"/>
            <a:ext cx="800105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315208-9638-46DB-B2E6-519628AE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split orient="vert"/>
      </p:transition>
    </mc:Choice>
    <mc:Fallback xmlns="">
      <p:transition advClick="0" advTm="10000">
        <p:split orient="vert"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2269</TotalTime>
  <Words>2244</Words>
  <Application>Microsoft Office PowerPoint</Application>
  <PresentationFormat>Экран (4:3)</PresentationFormat>
  <Paragraphs>829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Calibri</vt:lpstr>
      <vt:lpstr>Cambria</vt:lpstr>
      <vt:lpstr>Century Gothic</vt:lpstr>
      <vt:lpstr>Noto Sans Symbols</vt:lpstr>
      <vt:lpstr>Times New Roman</vt:lpstr>
      <vt:lpstr>Wingdings</vt:lpstr>
      <vt:lpstr>Wingdings 3</vt:lpstr>
      <vt:lpstr>Wisp</vt:lpstr>
      <vt:lpstr>Презентация PowerPoint</vt:lpstr>
      <vt:lpstr>Презентация PowerPoint</vt:lpstr>
      <vt:lpstr>Презентация PowerPoint</vt:lpstr>
      <vt:lpstr>Презентация PowerPoint</vt:lpstr>
      <vt:lpstr> Найбільші платники податків по  Бородінській селищній раді за період  з  01.01 по  12.10.2021 року (грн.)</vt:lpstr>
      <vt:lpstr> Найбільша заборгованість по  податках до бюджету Бородінської селищної ради за 2021р.</vt:lpstr>
      <vt:lpstr>Презентация PowerPoint</vt:lpstr>
      <vt:lpstr>Презентация PowerPoint</vt:lpstr>
      <vt:lpstr>Презентация PowerPoint</vt:lpstr>
      <vt:lpstr>Основні демографічні показники по Бородінському старостинському округу</vt:lpstr>
      <vt:lpstr>Презентация PowerPoint</vt:lpstr>
      <vt:lpstr>Презентация PowerPoint</vt:lpstr>
      <vt:lpstr>Освіта</vt:lpstr>
      <vt:lpstr>Презентация PowerPoint</vt:lpstr>
      <vt:lpstr>Презентация PowerPoint</vt:lpstr>
      <vt:lpstr>Презентация PowerPoint</vt:lpstr>
      <vt:lpstr>Презентация PowerPoint</vt:lpstr>
      <vt:lpstr>Забезпечення  підручниками</vt:lpstr>
      <vt:lpstr>   Культура</vt:lpstr>
      <vt:lpstr>Презентация PowerPoint</vt:lpstr>
      <vt:lpstr>Соціальна робота</vt:lpstr>
      <vt:lpstr>Презентация PowerPoint</vt:lpstr>
      <vt:lpstr>Презентация PowerPoint</vt:lpstr>
      <vt:lpstr>Проекти та інвестиції  в Бородінській  ТГ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</cp:lastModifiedBy>
  <cp:revision>154</cp:revision>
  <dcterms:created xsi:type="dcterms:W3CDTF">2018-12-13T14:58:10Z</dcterms:created>
  <dcterms:modified xsi:type="dcterms:W3CDTF">2021-12-23T13:16:43Z</dcterms:modified>
</cp:coreProperties>
</file>